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7" r:id="rId2"/>
    <p:sldId id="379" r:id="rId3"/>
    <p:sldId id="355" r:id="rId4"/>
    <p:sldId id="375" r:id="rId5"/>
    <p:sldId id="367" r:id="rId6"/>
    <p:sldId id="372" r:id="rId7"/>
    <p:sldId id="288" r:id="rId8"/>
    <p:sldId id="326" r:id="rId9"/>
    <p:sldId id="373" r:id="rId10"/>
    <p:sldId id="376" r:id="rId11"/>
    <p:sldId id="378" r:id="rId12"/>
    <p:sldId id="374" r:id="rId13"/>
    <p:sldId id="369" r:id="rId14"/>
    <p:sldId id="377" r:id="rId15"/>
    <p:sldId id="444" r:id="rId16"/>
    <p:sldId id="443" r:id="rId17"/>
    <p:sldId id="363" r:id="rId18"/>
    <p:sldId id="354" r:id="rId19"/>
  </p:sldIdLst>
  <p:sldSz cx="12192000" cy="6858000"/>
  <p:notesSz cx="70866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77164" autoAdjust="0"/>
  </p:normalViewPr>
  <p:slideViewPr>
    <p:cSldViewPr snapToGrid="0">
      <p:cViewPr varScale="1">
        <p:scale>
          <a:sx n="41" d="100"/>
          <a:sy n="41" d="100"/>
        </p:scale>
        <p:origin x="5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471F7C-738D-45D8-8313-9821DA09CD71}" type="doc">
      <dgm:prSet loTypeId="urn:microsoft.com/office/officeart/2005/8/layout/hierarchy4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F921AE-B043-462F-AE69-5F58B9B33741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bg1">
            <a:lumMod val="90000"/>
            <a:lumOff val="10000"/>
          </a:schemeClr>
        </a:solidFill>
        <a:ln>
          <a:noFill/>
        </a:ln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UDL Guidelines</a:t>
          </a:r>
        </a:p>
      </dgm:t>
    </dgm:pt>
    <dgm:pt modelId="{E7B276E0-6278-48D4-B665-2A86CD20D0E1}" type="parTrans" cxnId="{E4FAA4E3-6756-4E7E-B0C2-7113DAF76763}">
      <dgm:prSet/>
      <dgm:spPr/>
      <dgm:t>
        <a:bodyPr/>
        <a:lstStyle/>
        <a:p>
          <a:endParaRPr lang="en-US"/>
        </a:p>
      </dgm:t>
    </dgm:pt>
    <dgm:pt modelId="{D9CF1670-0552-4DE1-B56E-C5E64C2FDDBC}" type="sibTrans" cxnId="{E4FAA4E3-6756-4E7E-B0C2-7113DAF76763}">
      <dgm:prSet/>
      <dgm:spPr/>
      <dgm:t>
        <a:bodyPr/>
        <a:lstStyle/>
        <a:p>
          <a:endParaRPr lang="en-US"/>
        </a:p>
      </dgm:t>
    </dgm:pt>
    <dgm:pt modelId="{6E316FD8-CAD3-40D0-8AD5-8582F2DD4959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</a:schemeClr>
        </a:solidFill>
        <a:ln>
          <a:noFill/>
        </a:ln>
      </dgm:spPr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Affective Networks</a:t>
          </a:r>
        </a:p>
      </dgm:t>
    </dgm:pt>
    <dgm:pt modelId="{3FEAE22C-4536-45A4-BC72-5C1A8E931DD2}" type="parTrans" cxnId="{434CB4D9-3BBF-4684-A519-3C1C77AFD71C}">
      <dgm:prSet/>
      <dgm:spPr/>
      <dgm:t>
        <a:bodyPr/>
        <a:lstStyle/>
        <a:p>
          <a:endParaRPr lang="en-US"/>
        </a:p>
      </dgm:t>
    </dgm:pt>
    <dgm:pt modelId="{D59A0236-9B42-43F1-B11D-AC5ADAE43049}" type="sibTrans" cxnId="{434CB4D9-3BBF-4684-A519-3C1C77AFD71C}">
      <dgm:prSet/>
      <dgm:spPr/>
      <dgm:t>
        <a:bodyPr/>
        <a:lstStyle/>
        <a:p>
          <a:endParaRPr lang="en-US"/>
        </a:p>
      </dgm:t>
    </dgm:pt>
    <dgm:pt modelId="{455D4442-F089-4A9D-B4FC-1BB99CCD0748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</a:schemeClr>
        </a:solidFill>
        <a:ln>
          <a:noFill/>
        </a:ln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The “why” of learning</a:t>
          </a:r>
        </a:p>
      </dgm:t>
    </dgm:pt>
    <dgm:pt modelId="{31FBBE56-4CBC-4018-943E-3337924FD467}" type="parTrans" cxnId="{F4E147C4-BC4C-4FDE-88AC-C45DE7497B04}">
      <dgm:prSet/>
      <dgm:spPr/>
      <dgm:t>
        <a:bodyPr/>
        <a:lstStyle/>
        <a:p>
          <a:endParaRPr lang="en-US"/>
        </a:p>
      </dgm:t>
    </dgm:pt>
    <dgm:pt modelId="{F1C7E230-9B92-4837-A6DD-01BFC6B51723}" type="sibTrans" cxnId="{F4E147C4-BC4C-4FDE-88AC-C45DE7497B04}">
      <dgm:prSet/>
      <dgm:spPr/>
      <dgm:t>
        <a:bodyPr/>
        <a:lstStyle/>
        <a:p>
          <a:endParaRPr lang="en-US"/>
        </a:p>
      </dgm:t>
    </dgm:pt>
    <dgm:pt modelId="{5442B42E-9BD9-439F-ACAE-24F73A3E461F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Strategic Networks</a:t>
          </a:r>
        </a:p>
      </dgm:t>
    </dgm:pt>
    <dgm:pt modelId="{986045DE-EFCA-4AED-B8B8-7BB4250EADC0}" type="parTrans" cxnId="{E20609E1-AFD7-4146-99A3-B85C98202EBA}">
      <dgm:prSet/>
      <dgm:spPr/>
      <dgm:t>
        <a:bodyPr/>
        <a:lstStyle/>
        <a:p>
          <a:endParaRPr lang="en-US"/>
        </a:p>
      </dgm:t>
    </dgm:pt>
    <dgm:pt modelId="{6AA0D964-33A2-4D48-8B4E-5E46DA951CC6}" type="sibTrans" cxnId="{E20609E1-AFD7-4146-99A3-B85C98202EBA}">
      <dgm:prSet/>
      <dgm:spPr/>
      <dgm:t>
        <a:bodyPr/>
        <a:lstStyle/>
        <a:p>
          <a:endParaRPr lang="en-US"/>
        </a:p>
      </dgm:t>
    </dgm:pt>
    <dgm:pt modelId="{2E831F57-EEB6-4342-9DF5-5BBB8B87260A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The “how” of learning</a:t>
          </a:r>
        </a:p>
      </dgm:t>
    </dgm:pt>
    <dgm:pt modelId="{52A0EADF-335E-4D52-86A4-3EFDCADAD7DF}" type="parTrans" cxnId="{0DDFCCBC-2CD6-4BA6-8060-5B1A3A6E48E0}">
      <dgm:prSet/>
      <dgm:spPr/>
      <dgm:t>
        <a:bodyPr/>
        <a:lstStyle/>
        <a:p>
          <a:endParaRPr lang="en-US"/>
        </a:p>
      </dgm:t>
    </dgm:pt>
    <dgm:pt modelId="{0F5ED54C-DCAC-4EAE-86A0-14B667209527}" type="sibTrans" cxnId="{0DDFCCBC-2CD6-4BA6-8060-5B1A3A6E48E0}">
      <dgm:prSet/>
      <dgm:spPr/>
      <dgm:t>
        <a:bodyPr/>
        <a:lstStyle/>
        <a:p>
          <a:endParaRPr lang="en-US"/>
        </a:p>
      </dgm:t>
    </dgm:pt>
    <dgm:pt modelId="{3B3FA367-8D89-4707-9A51-68E6C015BFC3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Recognition Networks</a:t>
          </a:r>
        </a:p>
      </dgm:t>
    </dgm:pt>
    <dgm:pt modelId="{77C4605C-7429-4668-B134-34D49ECB2FBD}" type="parTrans" cxnId="{EC0F70F0-36C5-47C6-B794-9848130B189B}">
      <dgm:prSet/>
      <dgm:spPr/>
      <dgm:t>
        <a:bodyPr/>
        <a:lstStyle/>
        <a:p>
          <a:endParaRPr lang="en-US"/>
        </a:p>
      </dgm:t>
    </dgm:pt>
    <dgm:pt modelId="{9471BC88-F16A-4C2D-A86E-93C64B0D643B}" type="sibTrans" cxnId="{EC0F70F0-36C5-47C6-B794-9848130B189B}">
      <dgm:prSet/>
      <dgm:spPr/>
      <dgm:t>
        <a:bodyPr/>
        <a:lstStyle/>
        <a:p>
          <a:endParaRPr lang="en-US"/>
        </a:p>
      </dgm:t>
    </dgm:pt>
    <dgm:pt modelId="{9562AEC7-B47D-479D-B6C7-06D48C79DF64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The “what” of learning</a:t>
          </a:r>
        </a:p>
      </dgm:t>
    </dgm:pt>
    <dgm:pt modelId="{88661517-4937-488D-8C88-71F3722BD153}" type="parTrans" cxnId="{C295D43E-5E61-428E-A222-9A9722E07190}">
      <dgm:prSet/>
      <dgm:spPr/>
      <dgm:t>
        <a:bodyPr/>
        <a:lstStyle/>
        <a:p>
          <a:endParaRPr lang="en-US"/>
        </a:p>
      </dgm:t>
    </dgm:pt>
    <dgm:pt modelId="{CEA8B1C5-5FF0-448C-932C-28B985EA5B26}" type="sibTrans" cxnId="{C295D43E-5E61-428E-A222-9A9722E07190}">
      <dgm:prSet/>
      <dgm:spPr/>
      <dgm:t>
        <a:bodyPr/>
        <a:lstStyle/>
        <a:p>
          <a:endParaRPr lang="en-US"/>
        </a:p>
      </dgm:t>
    </dgm:pt>
    <dgm:pt modelId="{B5C9FB55-59EA-4895-9AF0-B9E90DB62654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</a:schemeClr>
        </a:solidFill>
        <a:ln>
          <a:noFill/>
        </a:ln>
      </dgm:spPr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Multiple Means of Engagement</a:t>
          </a:r>
        </a:p>
      </dgm:t>
    </dgm:pt>
    <dgm:pt modelId="{5C35CEBE-7C44-4D28-B837-24D965FBAF7C}" type="parTrans" cxnId="{1C017AD5-4AAA-470A-84AA-A6E2C2BED8C3}">
      <dgm:prSet/>
      <dgm:spPr/>
      <dgm:t>
        <a:bodyPr/>
        <a:lstStyle/>
        <a:p>
          <a:endParaRPr lang="en-US"/>
        </a:p>
      </dgm:t>
    </dgm:pt>
    <dgm:pt modelId="{C3D2D9B6-3489-4C07-98EA-83A7FAEF4091}" type="sibTrans" cxnId="{1C017AD5-4AAA-470A-84AA-A6E2C2BED8C3}">
      <dgm:prSet/>
      <dgm:spPr/>
      <dgm:t>
        <a:bodyPr/>
        <a:lstStyle/>
        <a:p>
          <a:endParaRPr lang="en-US"/>
        </a:p>
      </dgm:t>
    </dgm:pt>
    <dgm:pt modelId="{0816FF6B-57CA-4EF1-BA4B-249BDC946945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Multiple Means of Representation</a:t>
          </a:r>
        </a:p>
      </dgm:t>
    </dgm:pt>
    <dgm:pt modelId="{4103884A-FE37-44AC-BFAF-211E867F4D18}" type="parTrans" cxnId="{DF0B1F1A-B8D0-4FFF-9732-4ADFEBEEA7EF}">
      <dgm:prSet/>
      <dgm:spPr/>
      <dgm:t>
        <a:bodyPr/>
        <a:lstStyle/>
        <a:p>
          <a:endParaRPr lang="en-US"/>
        </a:p>
      </dgm:t>
    </dgm:pt>
    <dgm:pt modelId="{56AB8AFB-0289-47A3-88E8-EC05B9A15513}" type="sibTrans" cxnId="{DF0B1F1A-B8D0-4FFF-9732-4ADFEBEEA7EF}">
      <dgm:prSet/>
      <dgm:spPr/>
      <dgm:t>
        <a:bodyPr/>
        <a:lstStyle/>
        <a:p>
          <a:endParaRPr lang="en-US"/>
        </a:p>
      </dgm:t>
    </dgm:pt>
    <dgm:pt modelId="{D3FC2B0D-7CA8-4C75-BCC1-54A1EA16544C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Multiple Means of Action and Expression</a:t>
          </a:r>
        </a:p>
      </dgm:t>
    </dgm:pt>
    <dgm:pt modelId="{F08652E1-6511-455B-8007-E9E1590F939D}" type="parTrans" cxnId="{934EDB58-1FA6-41A5-A14F-E319502F9D1C}">
      <dgm:prSet/>
      <dgm:spPr/>
      <dgm:t>
        <a:bodyPr/>
        <a:lstStyle/>
        <a:p>
          <a:endParaRPr lang="en-US"/>
        </a:p>
      </dgm:t>
    </dgm:pt>
    <dgm:pt modelId="{23B59F4C-2DBC-476F-9022-E0F81B2ACEFF}" type="sibTrans" cxnId="{934EDB58-1FA6-41A5-A14F-E319502F9D1C}">
      <dgm:prSet/>
      <dgm:spPr/>
      <dgm:t>
        <a:bodyPr/>
        <a:lstStyle/>
        <a:p>
          <a:endParaRPr lang="en-US"/>
        </a:p>
      </dgm:t>
    </dgm:pt>
    <dgm:pt modelId="{EFE56ADB-38F7-4E4F-8608-78C3F292E73E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</a:schemeClr>
        </a:solidFill>
        <a:ln>
          <a:noFill/>
        </a:ln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Provide options for recruiting interest</a:t>
          </a:r>
        </a:p>
      </dgm:t>
    </dgm:pt>
    <dgm:pt modelId="{BDBE7FAB-F4B9-4A6D-A648-7EDBA31D98C7}" type="parTrans" cxnId="{E9D13AA4-BD8B-431C-8E3D-82E9C60B6ED1}">
      <dgm:prSet/>
      <dgm:spPr/>
      <dgm:t>
        <a:bodyPr/>
        <a:lstStyle/>
        <a:p>
          <a:endParaRPr lang="en-US"/>
        </a:p>
      </dgm:t>
    </dgm:pt>
    <dgm:pt modelId="{1AEEE20D-0F9F-44B9-B845-75AE780DF798}" type="sibTrans" cxnId="{E9D13AA4-BD8B-431C-8E3D-82E9C60B6ED1}">
      <dgm:prSet/>
      <dgm:spPr/>
      <dgm:t>
        <a:bodyPr/>
        <a:lstStyle/>
        <a:p>
          <a:endParaRPr lang="en-US"/>
        </a:p>
      </dgm:t>
    </dgm:pt>
    <dgm:pt modelId="{2E9D4E62-02FC-4384-BA30-82DC40822FC2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</a:schemeClr>
        </a:solidFill>
        <a:ln>
          <a:noFill/>
        </a:ln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Provide options for sustaining effort and persistence</a:t>
          </a:r>
        </a:p>
      </dgm:t>
    </dgm:pt>
    <dgm:pt modelId="{D3E3C590-023A-476C-A6E2-4A74CF355FE7}" type="parTrans" cxnId="{8A5890BA-31BD-4F5F-A4DC-520A47AB8552}">
      <dgm:prSet/>
      <dgm:spPr/>
      <dgm:t>
        <a:bodyPr/>
        <a:lstStyle/>
        <a:p>
          <a:endParaRPr lang="en-US"/>
        </a:p>
      </dgm:t>
    </dgm:pt>
    <dgm:pt modelId="{B5647764-A548-4BC3-8D97-34F6C49ADA7D}" type="sibTrans" cxnId="{8A5890BA-31BD-4F5F-A4DC-520A47AB8552}">
      <dgm:prSet/>
      <dgm:spPr/>
      <dgm:t>
        <a:bodyPr/>
        <a:lstStyle/>
        <a:p>
          <a:endParaRPr lang="en-US"/>
        </a:p>
      </dgm:t>
    </dgm:pt>
    <dgm:pt modelId="{AACEB413-CF66-4268-9BC4-9E7D1FBB209D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</a:schemeClr>
        </a:solidFill>
        <a:ln>
          <a:noFill/>
        </a:ln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Provide options for self regulation</a:t>
          </a:r>
        </a:p>
      </dgm:t>
    </dgm:pt>
    <dgm:pt modelId="{C1C0720F-4522-4BC8-9A20-DFA5CFAEE00E}" type="parTrans" cxnId="{C9F8397A-F52A-48C0-A48D-CBB1689B4224}">
      <dgm:prSet/>
      <dgm:spPr/>
      <dgm:t>
        <a:bodyPr/>
        <a:lstStyle/>
        <a:p>
          <a:endParaRPr lang="en-US"/>
        </a:p>
      </dgm:t>
    </dgm:pt>
    <dgm:pt modelId="{EF7493D8-4622-459F-A92E-233568085775}" type="sibTrans" cxnId="{C9F8397A-F52A-48C0-A48D-CBB1689B4224}">
      <dgm:prSet/>
      <dgm:spPr/>
      <dgm:t>
        <a:bodyPr/>
        <a:lstStyle/>
        <a:p>
          <a:endParaRPr lang="en-US"/>
        </a:p>
      </dgm:t>
    </dgm:pt>
    <dgm:pt modelId="{24A53B5D-6D3F-4D53-8D65-9AFD54BB5279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Provide options for perception</a:t>
          </a:r>
        </a:p>
      </dgm:t>
    </dgm:pt>
    <dgm:pt modelId="{7737A2B1-35EC-4E24-9F65-381B1C771469}" type="parTrans" cxnId="{E292E3D6-A257-4D6D-BD6B-3EA7BB0BAE8B}">
      <dgm:prSet/>
      <dgm:spPr/>
      <dgm:t>
        <a:bodyPr/>
        <a:lstStyle/>
        <a:p>
          <a:endParaRPr lang="en-US"/>
        </a:p>
      </dgm:t>
    </dgm:pt>
    <dgm:pt modelId="{9C122733-8787-48A7-B117-9900925DEEE0}" type="sibTrans" cxnId="{E292E3D6-A257-4D6D-BD6B-3EA7BB0BAE8B}">
      <dgm:prSet/>
      <dgm:spPr/>
      <dgm:t>
        <a:bodyPr/>
        <a:lstStyle/>
        <a:p>
          <a:endParaRPr lang="en-US"/>
        </a:p>
      </dgm:t>
    </dgm:pt>
    <dgm:pt modelId="{338C8387-572A-4EA8-8D54-A19DD5F8B452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Provide options for language and symbols</a:t>
          </a:r>
        </a:p>
      </dgm:t>
    </dgm:pt>
    <dgm:pt modelId="{8F980FE1-D1CB-484F-963F-1C2C95ED9AED}" type="parTrans" cxnId="{3E18D0E9-D281-487A-BA14-F9F61E10C8BD}">
      <dgm:prSet/>
      <dgm:spPr/>
      <dgm:t>
        <a:bodyPr/>
        <a:lstStyle/>
        <a:p>
          <a:endParaRPr lang="en-US"/>
        </a:p>
      </dgm:t>
    </dgm:pt>
    <dgm:pt modelId="{FBAF756B-F7E3-4DAA-AE79-6DDA932903F1}" type="sibTrans" cxnId="{3E18D0E9-D281-487A-BA14-F9F61E10C8BD}">
      <dgm:prSet/>
      <dgm:spPr/>
      <dgm:t>
        <a:bodyPr/>
        <a:lstStyle/>
        <a:p>
          <a:endParaRPr lang="en-US"/>
        </a:p>
      </dgm:t>
    </dgm:pt>
    <dgm:pt modelId="{26CC54A0-BEE6-4C7A-ADE5-62F2C8340FE5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Provide options for comprehend-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sion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5209F2-CE1E-414E-A63B-F692745BF33B}" type="parTrans" cxnId="{675E307B-FCC0-4FD1-8F71-B53930F6D33F}">
      <dgm:prSet/>
      <dgm:spPr/>
      <dgm:t>
        <a:bodyPr/>
        <a:lstStyle/>
        <a:p>
          <a:endParaRPr lang="en-US"/>
        </a:p>
      </dgm:t>
    </dgm:pt>
    <dgm:pt modelId="{63488C8C-4CAE-4DC9-8916-12283E8A17AB}" type="sibTrans" cxnId="{675E307B-FCC0-4FD1-8F71-B53930F6D33F}">
      <dgm:prSet/>
      <dgm:spPr/>
      <dgm:t>
        <a:bodyPr/>
        <a:lstStyle/>
        <a:p>
          <a:endParaRPr lang="en-US"/>
        </a:p>
      </dgm:t>
    </dgm:pt>
    <dgm:pt modelId="{32400429-FF67-4B85-A91D-FEC245F19D0A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Provide options for physical action</a:t>
          </a:r>
        </a:p>
      </dgm:t>
    </dgm:pt>
    <dgm:pt modelId="{5873E698-0CB4-4BCA-9228-81AE972E80B1}" type="parTrans" cxnId="{EF8DDE5A-9DF6-4688-A70D-41E8CBBA033C}">
      <dgm:prSet/>
      <dgm:spPr/>
      <dgm:t>
        <a:bodyPr/>
        <a:lstStyle/>
        <a:p>
          <a:endParaRPr lang="en-US"/>
        </a:p>
      </dgm:t>
    </dgm:pt>
    <dgm:pt modelId="{22A97A14-4D9F-4601-8AFC-4AA928B933A4}" type="sibTrans" cxnId="{EF8DDE5A-9DF6-4688-A70D-41E8CBBA033C}">
      <dgm:prSet/>
      <dgm:spPr/>
      <dgm:t>
        <a:bodyPr/>
        <a:lstStyle/>
        <a:p>
          <a:endParaRPr lang="en-US"/>
        </a:p>
      </dgm:t>
    </dgm:pt>
    <dgm:pt modelId="{945478D2-F004-4F91-954E-6FC718E480FE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Provide options for expression and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communica-tion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22F1CA-68E4-4E51-A31D-42325AF591AA}" type="parTrans" cxnId="{94D1FC4B-A9FA-46CB-9703-440B9C7E9603}">
      <dgm:prSet/>
      <dgm:spPr/>
      <dgm:t>
        <a:bodyPr/>
        <a:lstStyle/>
        <a:p>
          <a:endParaRPr lang="en-US"/>
        </a:p>
      </dgm:t>
    </dgm:pt>
    <dgm:pt modelId="{5CE47BB5-E9DA-4F21-8658-1FCB8B4F44C3}" type="sibTrans" cxnId="{94D1FC4B-A9FA-46CB-9703-440B9C7E9603}">
      <dgm:prSet/>
      <dgm:spPr/>
      <dgm:t>
        <a:bodyPr/>
        <a:lstStyle/>
        <a:p>
          <a:endParaRPr lang="en-US"/>
        </a:p>
      </dgm:t>
    </dgm:pt>
    <dgm:pt modelId="{16DBBF6F-B3AB-46CD-80C7-0AF17C72A034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Provide options for executive functions</a:t>
          </a:r>
        </a:p>
      </dgm:t>
    </dgm:pt>
    <dgm:pt modelId="{B4D474FB-5CD7-448D-9CAC-B8E12F913B14}" type="parTrans" cxnId="{07C05DA9-0698-408A-B4C2-99E98FC38CF4}">
      <dgm:prSet/>
      <dgm:spPr/>
      <dgm:t>
        <a:bodyPr/>
        <a:lstStyle/>
        <a:p>
          <a:endParaRPr lang="en-US"/>
        </a:p>
      </dgm:t>
    </dgm:pt>
    <dgm:pt modelId="{BEEAD8B5-3130-42DA-B92E-675D781011B9}" type="sibTrans" cxnId="{07C05DA9-0698-408A-B4C2-99E98FC38CF4}">
      <dgm:prSet/>
      <dgm:spPr/>
      <dgm:t>
        <a:bodyPr/>
        <a:lstStyle/>
        <a:p>
          <a:endParaRPr lang="en-US"/>
        </a:p>
      </dgm:t>
    </dgm:pt>
    <dgm:pt modelId="{C9582257-B19C-461F-81F1-40F5B9EF2C12}" type="pres">
      <dgm:prSet presAssocID="{2E471F7C-738D-45D8-8313-9821DA09CD7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4E9E4A8-220D-4B8E-BC6C-F25B4E6A25AB}" type="pres">
      <dgm:prSet presAssocID="{42F921AE-B043-462F-AE69-5F58B9B33741}" presName="vertOne" presStyleCnt="0"/>
      <dgm:spPr/>
    </dgm:pt>
    <dgm:pt modelId="{BC4FC8BC-02D4-4724-9B17-D3848BE98360}" type="pres">
      <dgm:prSet presAssocID="{42F921AE-B043-462F-AE69-5F58B9B33741}" presName="txOne" presStyleLbl="node0" presStyleIdx="0" presStyleCnt="1" custScaleY="73065">
        <dgm:presLayoutVars>
          <dgm:chPref val="3"/>
        </dgm:presLayoutVars>
      </dgm:prSet>
      <dgm:spPr>
        <a:prstGeom prst="rect">
          <a:avLst/>
        </a:prstGeom>
      </dgm:spPr>
    </dgm:pt>
    <dgm:pt modelId="{B328064B-4EF6-4512-9245-2161B41C73D4}" type="pres">
      <dgm:prSet presAssocID="{42F921AE-B043-462F-AE69-5F58B9B33741}" presName="parTransOne" presStyleCnt="0"/>
      <dgm:spPr/>
    </dgm:pt>
    <dgm:pt modelId="{198022D0-9EB8-4F15-9FB2-2EDA81748A24}" type="pres">
      <dgm:prSet presAssocID="{42F921AE-B043-462F-AE69-5F58B9B33741}" presName="horzOne" presStyleCnt="0"/>
      <dgm:spPr/>
    </dgm:pt>
    <dgm:pt modelId="{D7A2CBA2-CFC8-449D-8CE7-C27CEE31C6B8}" type="pres">
      <dgm:prSet presAssocID="{6E316FD8-CAD3-40D0-8AD5-8582F2DD4959}" presName="vertTwo" presStyleCnt="0"/>
      <dgm:spPr/>
    </dgm:pt>
    <dgm:pt modelId="{599ADD96-5BBC-4B9B-99BF-50E4BE043E63}" type="pres">
      <dgm:prSet presAssocID="{6E316FD8-CAD3-40D0-8AD5-8582F2DD4959}" presName="txTwo" presStyleLbl="node2" presStyleIdx="0" presStyleCnt="3" custScaleY="72891">
        <dgm:presLayoutVars>
          <dgm:chPref val="3"/>
        </dgm:presLayoutVars>
      </dgm:prSet>
      <dgm:spPr>
        <a:prstGeom prst="rect">
          <a:avLst/>
        </a:prstGeom>
      </dgm:spPr>
    </dgm:pt>
    <dgm:pt modelId="{9F8C6E4D-46DE-4CCF-B0CD-E3ED0DD15E60}" type="pres">
      <dgm:prSet presAssocID="{6E316FD8-CAD3-40D0-8AD5-8582F2DD4959}" presName="parTransTwo" presStyleCnt="0"/>
      <dgm:spPr/>
    </dgm:pt>
    <dgm:pt modelId="{E2684CD6-2494-4763-B470-595B7A8E887B}" type="pres">
      <dgm:prSet presAssocID="{6E316FD8-CAD3-40D0-8AD5-8582F2DD4959}" presName="horzTwo" presStyleCnt="0"/>
      <dgm:spPr/>
    </dgm:pt>
    <dgm:pt modelId="{FC1C2474-BD0C-475B-881A-ED76CB5E61AB}" type="pres">
      <dgm:prSet presAssocID="{455D4442-F089-4A9D-B4FC-1BB99CCD0748}" presName="vertThree" presStyleCnt="0"/>
      <dgm:spPr/>
    </dgm:pt>
    <dgm:pt modelId="{22455A86-B3C1-4D8E-8B93-E4AF21275FEE}" type="pres">
      <dgm:prSet presAssocID="{455D4442-F089-4A9D-B4FC-1BB99CCD0748}" presName="txThree" presStyleLbl="node3" presStyleIdx="0" presStyleCnt="3" custScaleY="49976">
        <dgm:presLayoutVars>
          <dgm:chPref val="3"/>
        </dgm:presLayoutVars>
      </dgm:prSet>
      <dgm:spPr>
        <a:prstGeom prst="rect">
          <a:avLst/>
        </a:prstGeom>
      </dgm:spPr>
    </dgm:pt>
    <dgm:pt modelId="{AF6CA207-C884-459E-9B12-E00EF9AD8F57}" type="pres">
      <dgm:prSet presAssocID="{455D4442-F089-4A9D-B4FC-1BB99CCD0748}" presName="parTransThree" presStyleCnt="0"/>
      <dgm:spPr/>
    </dgm:pt>
    <dgm:pt modelId="{C6574DB8-0352-410E-8CB1-B7C161F9165C}" type="pres">
      <dgm:prSet presAssocID="{455D4442-F089-4A9D-B4FC-1BB99CCD0748}" presName="horzThree" presStyleCnt="0"/>
      <dgm:spPr/>
    </dgm:pt>
    <dgm:pt modelId="{5B20229E-A73A-4E82-97F9-2B1E575752FE}" type="pres">
      <dgm:prSet presAssocID="{B5C9FB55-59EA-4895-9AF0-B9E90DB62654}" presName="vertFour" presStyleCnt="0">
        <dgm:presLayoutVars>
          <dgm:chPref val="3"/>
        </dgm:presLayoutVars>
      </dgm:prSet>
      <dgm:spPr/>
    </dgm:pt>
    <dgm:pt modelId="{FCDD1ADD-3E9C-49AC-89CE-192AD0F3E46C}" type="pres">
      <dgm:prSet presAssocID="{B5C9FB55-59EA-4895-9AF0-B9E90DB62654}" presName="txFour" presStyleLbl="node4" presStyleIdx="0" presStyleCnt="12" custScaleY="73635">
        <dgm:presLayoutVars>
          <dgm:chPref val="3"/>
        </dgm:presLayoutVars>
      </dgm:prSet>
      <dgm:spPr>
        <a:prstGeom prst="rect">
          <a:avLst/>
        </a:prstGeom>
      </dgm:spPr>
    </dgm:pt>
    <dgm:pt modelId="{D06EE3BE-D75B-4740-BB36-9DD6EEC49914}" type="pres">
      <dgm:prSet presAssocID="{B5C9FB55-59EA-4895-9AF0-B9E90DB62654}" presName="parTransFour" presStyleCnt="0"/>
      <dgm:spPr/>
    </dgm:pt>
    <dgm:pt modelId="{D70D41FE-10FA-4F35-8D97-7DA7156E484A}" type="pres">
      <dgm:prSet presAssocID="{B5C9FB55-59EA-4895-9AF0-B9E90DB62654}" presName="horzFour" presStyleCnt="0"/>
      <dgm:spPr/>
    </dgm:pt>
    <dgm:pt modelId="{2CEA6F39-CB24-4C55-8CBE-59FC31B679E9}" type="pres">
      <dgm:prSet presAssocID="{EFE56ADB-38F7-4E4F-8608-78C3F292E73E}" presName="vertFour" presStyleCnt="0">
        <dgm:presLayoutVars>
          <dgm:chPref val="3"/>
        </dgm:presLayoutVars>
      </dgm:prSet>
      <dgm:spPr/>
    </dgm:pt>
    <dgm:pt modelId="{C54A8AE2-97C2-4DE1-9C40-338B9DC28235}" type="pres">
      <dgm:prSet presAssocID="{EFE56ADB-38F7-4E4F-8608-78C3F292E73E}" presName="txFour" presStyleLbl="node4" presStyleIdx="1" presStyleCnt="12">
        <dgm:presLayoutVars>
          <dgm:chPref val="3"/>
        </dgm:presLayoutVars>
      </dgm:prSet>
      <dgm:spPr>
        <a:prstGeom prst="rect">
          <a:avLst/>
        </a:prstGeom>
      </dgm:spPr>
    </dgm:pt>
    <dgm:pt modelId="{F1EC81AA-4B6B-4D8D-8B25-78C9D704EAD2}" type="pres">
      <dgm:prSet presAssocID="{EFE56ADB-38F7-4E4F-8608-78C3F292E73E}" presName="horzFour" presStyleCnt="0"/>
      <dgm:spPr/>
    </dgm:pt>
    <dgm:pt modelId="{9FD8F9DC-947A-4D57-9648-CAE0B4749348}" type="pres">
      <dgm:prSet presAssocID="{1AEEE20D-0F9F-44B9-B845-75AE780DF798}" presName="sibSpaceFour" presStyleCnt="0"/>
      <dgm:spPr/>
    </dgm:pt>
    <dgm:pt modelId="{789F24B4-A068-4D5E-929F-00B140EDD5C1}" type="pres">
      <dgm:prSet presAssocID="{2E9D4E62-02FC-4384-BA30-82DC40822FC2}" presName="vertFour" presStyleCnt="0">
        <dgm:presLayoutVars>
          <dgm:chPref val="3"/>
        </dgm:presLayoutVars>
      </dgm:prSet>
      <dgm:spPr/>
    </dgm:pt>
    <dgm:pt modelId="{8E989982-6DF8-47E2-AC51-B4C2B3F640B1}" type="pres">
      <dgm:prSet presAssocID="{2E9D4E62-02FC-4384-BA30-82DC40822FC2}" presName="txFour" presStyleLbl="node4" presStyleIdx="2" presStyleCnt="12">
        <dgm:presLayoutVars>
          <dgm:chPref val="3"/>
        </dgm:presLayoutVars>
      </dgm:prSet>
      <dgm:spPr>
        <a:prstGeom prst="rect">
          <a:avLst/>
        </a:prstGeom>
      </dgm:spPr>
    </dgm:pt>
    <dgm:pt modelId="{E289D403-1734-426A-8183-900691033670}" type="pres">
      <dgm:prSet presAssocID="{2E9D4E62-02FC-4384-BA30-82DC40822FC2}" presName="horzFour" presStyleCnt="0"/>
      <dgm:spPr/>
    </dgm:pt>
    <dgm:pt modelId="{0E0F85E9-8AB5-475A-9F1B-1EF49A814D6A}" type="pres">
      <dgm:prSet presAssocID="{B5647764-A548-4BC3-8D97-34F6C49ADA7D}" presName="sibSpaceFour" presStyleCnt="0"/>
      <dgm:spPr/>
    </dgm:pt>
    <dgm:pt modelId="{B48703D5-A671-43ED-BCDC-D97086D9D1D1}" type="pres">
      <dgm:prSet presAssocID="{AACEB413-CF66-4268-9BC4-9E7D1FBB209D}" presName="vertFour" presStyleCnt="0">
        <dgm:presLayoutVars>
          <dgm:chPref val="3"/>
        </dgm:presLayoutVars>
      </dgm:prSet>
      <dgm:spPr/>
    </dgm:pt>
    <dgm:pt modelId="{B2BFCC1E-9B75-4749-9403-87CEE486E106}" type="pres">
      <dgm:prSet presAssocID="{AACEB413-CF66-4268-9BC4-9E7D1FBB209D}" presName="txFour" presStyleLbl="node4" presStyleIdx="3" presStyleCnt="12">
        <dgm:presLayoutVars>
          <dgm:chPref val="3"/>
        </dgm:presLayoutVars>
      </dgm:prSet>
      <dgm:spPr>
        <a:prstGeom prst="rect">
          <a:avLst/>
        </a:prstGeom>
      </dgm:spPr>
    </dgm:pt>
    <dgm:pt modelId="{36BE139E-1C99-467B-BA03-30E3EF90EEF0}" type="pres">
      <dgm:prSet presAssocID="{AACEB413-CF66-4268-9BC4-9E7D1FBB209D}" presName="horzFour" presStyleCnt="0"/>
      <dgm:spPr/>
    </dgm:pt>
    <dgm:pt modelId="{78236BBB-72A7-494D-9FC4-0152FD0B4AEA}" type="pres">
      <dgm:prSet presAssocID="{D59A0236-9B42-43F1-B11D-AC5ADAE43049}" presName="sibSpaceTwo" presStyleCnt="0"/>
      <dgm:spPr/>
    </dgm:pt>
    <dgm:pt modelId="{3CF05E54-6AA0-4232-9E5A-56669822402E}" type="pres">
      <dgm:prSet presAssocID="{3B3FA367-8D89-4707-9A51-68E6C015BFC3}" presName="vertTwo" presStyleCnt="0"/>
      <dgm:spPr/>
    </dgm:pt>
    <dgm:pt modelId="{A37A258C-FE08-41AD-8BEF-740C02528444}" type="pres">
      <dgm:prSet presAssocID="{3B3FA367-8D89-4707-9A51-68E6C015BFC3}" presName="txTwo" presStyleLbl="node2" presStyleIdx="1" presStyleCnt="3" custScaleY="72891">
        <dgm:presLayoutVars>
          <dgm:chPref val="3"/>
        </dgm:presLayoutVars>
      </dgm:prSet>
      <dgm:spPr>
        <a:prstGeom prst="rect">
          <a:avLst/>
        </a:prstGeom>
      </dgm:spPr>
    </dgm:pt>
    <dgm:pt modelId="{484ACE5F-DDF1-4E30-A6EE-37330B69E653}" type="pres">
      <dgm:prSet presAssocID="{3B3FA367-8D89-4707-9A51-68E6C015BFC3}" presName="parTransTwo" presStyleCnt="0"/>
      <dgm:spPr/>
    </dgm:pt>
    <dgm:pt modelId="{CBE0776D-AF43-4740-A459-39B924546BF2}" type="pres">
      <dgm:prSet presAssocID="{3B3FA367-8D89-4707-9A51-68E6C015BFC3}" presName="horzTwo" presStyleCnt="0"/>
      <dgm:spPr/>
    </dgm:pt>
    <dgm:pt modelId="{05EBF15F-8D0A-48C4-BF8A-9179AD7001EA}" type="pres">
      <dgm:prSet presAssocID="{9562AEC7-B47D-479D-B6C7-06D48C79DF64}" presName="vertThree" presStyleCnt="0"/>
      <dgm:spPr/>
    </dgm:pt>
    <dgm:pt modelId="{60D88923-2CAC-460A-83AC-FC208CA5C4CC}" type="pres">
      <dgm:prSet presAssocID="{9562AEC7-B47D-479D-B6C7-06D48C79DF64}" presName="txThree" presStyleLbl="node3" presStyleIdx="1" presStyleCnt="3" custScaleY="49976">
        <dgm:presLayoutVars>
          <dgm:chPref val="3"/>
        </dgm:presLayoutVars>
      </dgm:prSet>
      <dgm:spPr>
        <a:prstGeom prst="rect">
          <a:avLst/>
        </a:prstGeom>
      </dgm:spPr>
    </dgm:pt>
    <dgm:pt modelId="{E66BCAE3-E8A2-4A80-8BE1-53AB3ADBB0EB}" type="pres">
      <dgm:prSet presAssocID="{9562AEC7-B47D-479D-B6C7-06D48C79DF64}" presName="parTransThree" presStyleCnt="0"/>
      <dgm:spPr/>
    </dgm:pt>
    <dgm:pt modelId="{7497C4CE-38BB-4655-8C0E-AA67203AFC5D}" type="pres">
      <dgm:prSet presAssocID="{9562AEC7-B47D-479D-B6C7-06D48C79DF64}" presName="horzThree" presStyleCnt="0"/>
      <dgm:spPr/>
    </dgm:pt>
    <dgm:pt modelId="{E9F7DACC-6656-428D-AF11-8C4F438CBCC6}" type="pres">
      <dgm:prSet presAssocID="{0816FF6B-57CA-4EF1-BA4B-249BDC946945}" presName="vertFour" presStyleCnt="0">
        <dgm:presLayoutVars>
          <dgm:chPref val="3"/>
        </dgm:presLayoutVars>
      </dgm:prSet>
      <dgm:spPr/>
    </dgm:pt>
    <dgm:pt modelId="{BE0CC7C0-F269-4126-BC47-59E8E6F66FB7}" type="pres">
      <dgm:prSet presAssocID="{0816FF6B-57CA-4EF1-BA4B-249BDC946945}" presName="txFour" presStyleLbl="node4" presStyleIdx="4" presStyleCnt="12" custScaleY="73635">
        <dgm:presLayoutVars>
          <dgm:chPref val="3"/>
        </dgm:presLayoutVars>
      </dgm:prSet>
      <dgm:spPr>
        <a:prstGeom prst="rect">
          <a:avLst/>
        </a:prstGeom>
      </dgm:spPr>
    </dgm:pt>
    <dgm:pt modelId="{739F2B8E-EBF0-41D2-B729-4483A79DD469}" type="pres">
      <dgm:prSet presAssocID="{0816FF6B-57CA-4EF1-BA4B-249BDC946945}" presName="parTransFour" presStyleCnt="0"/>
      <dgm:spPr/>
    </dgm:pt>
    <dgm:pt modelId="{147CA5C4-8B76-4433-89BF-2F98F194BB40}" type="pres">
      <dgm:prSet presAssocID="{0816FF6B-57CA-4EF1-BA4B-249BDC946945}" presName="horzFour" presStyleCnt="0"/>
      <dgm:spPr/>
    </dgm:pt>
    <dgm:pt modelId="{7A08E2AF-0D22-4B46-853A-34E7DB1FBC71}" type="pres">
      <dgm:prSet presAssocID="{24A53B5D-6D3F-4D53-8D65-9AFD54BB5279}" presName="vertFour" presStyleCnt="0">
        <dgm:presLayoutVars>
          <dgm:chPref val="3"/>
        </dgm:presLayoutVars>
      </dgm:prSet>
      <dgm:spPr/>
    </dgm:pt>
    <dgm:pt modelId="{3B250126-E04E-4954-9357-929B94A9058E}" type="pres">
      <dgm:prSet presAssocID="{24A53B5D-6D3F-4D53-8D65-9AFD54BB5279}" presName="txFour" presStyleLbl="node4" presStyleIdx="5" presStyleCnt="12">
        <dgm:presLayoutVars>
          <dgm:chPref val="3"/>
        </dgm:presLayoutVars>
      </dgm:prSet>
      <dgm:spPr>
        <a:prstGeom prst="rect">
          <a:avLst/>
        </a:prstGeom>
      </dgm:spPr>
    </dgm:pt>
    <dgm:pt modelId="{07C1DBC1-393A-474F-B076-3A51ABB5CC62}" type="pres">
      <dgm:prSet presAssocID="{24A53B5D-6D3F-4D53-8D65-9AFD54BB5279}" presName="horzFour" presStyleCnt="0"/>
      <dgm:spPr/>
    </dgm:pt>
    <dgm:pt modelId="{BBFD3384-D155-4530-A09D-74CD9BEFBFB0}" type="pres">
      <dgm:prSet presAssocID="{9C122733-8787-48A7-B117-9900925DEEE0}" presName="sibSpaceFour" presStyleCnt="0"/>
      <dgm:spPr/>
    </dgm:pt>
    <dgm:pt modelId="{69B5972A-ABE0-4339-AD4C-9BB34ABFD264}" type="pres">
      <dgm:prSet presAssocID="{338C8387-572A-4EA8-8D54-A19DD5F8B452}" presName="vertFour" presStyleCnt="0">
        <dgm:presLayoutVars>
          <dgm:chPref val="3"/>
        </dgm:presLayoutVars>
      </dgm:prSet>
      <dgm:spPr/>
    </dgm:pt>
    <dgm:pt modelId="{097C7F0F-0FB2-4353-B722-612FC88DDA28}" type="pres">
      <dgm:prSet presAssocID="{338C8387-572A-4EA8-8D54-A19DD5F8B452}" presName="txFour" presStyleLbl="node4" presStyleIdx="6" presStyleCnt="12">
        <dgm:presLayoutVars>
          <dgm:chPref val="3"/>
        </dgm:presLayoutVars>
      </dgm:prSet>
      <dgm:spPr>
        <a:prstGeom prst="rect">
          <a:avLst/>
        </a:prstGeom>
      </dgm:spPr>
    </dgm:pt>
    <dgm:pt modelId="{46778297-A32D-440B-BF97-86EE10AF8143}" type="pres">
      <dgm:prSet presAssocID="{338C8387-572A-4EA8-8D54-A19DD5F8B452}" presName="horzFour" presStyleCnt="0"/>
      <dgm:spPr/>
    </dgm:pt>
    <dgm:pt modelId="{340135D6-2046-4E9A-8F60-8CBBEE76A168}" type="pres">
      <dgm:prSet presAssocID="{FBAF756B-F7E3-4DAA-AE79-6DDA932903F1}" presName="sibSpaceFour" presStyleCnt="0"/>
      <dgm:spPr/>
    </dgm:pt>
    <dgm:pt modelId="{644F2EF3-7EC0-4173-9EA4-7814401675DA}" type="pres">
      <dgm:prSet presAssocID="{26CC54A0-BEE6-4C7A-ADE5-62F2C8340FE5}" presName="vertFour" presStyleCnt="0">
        <dgm:presLayoutVars>
          <dgm:chPref val="3"/>
        </dgm:presLayoutVars>
      </dgm:prSet>
      <dgm:spPr/>
    </dgm:pt>
    <dgm:pt modelId="{F1791680-AB5C-4017-A6A9-6D2A44FA713B}" type="pres">
      <dgm:prSet presAssocID="{26CC54A0-BEE6-4C7A-ADE5-62F2C8340FE5}" presName="txFour" presStyleLbl="node4" presStyleIdx="7" presStyleCnt="12">
        <dgm:presLayoutVars>
          <dgm:chPref val="3"/>
        </dgm:presLayoutVars>
      </dgm:prSet>
      <dgm:spPr>
        <a:prstGeom prst="rect">
          <a:avLst/>
        </a:prstGeom>
      </dgm:spPr>
    </dgm:pt>
    <dgm:pt modelId="{0E2262D2-A840-4EDA-B412-23D3D536CBF2}" type="pres">
      <dgm:prSet presAssocID="{26CC54A0-BEE6-4C7A-ADE5-62F2C8340FE5}" presName="horzFour" presStyleCnt="0"/>
      <dgm:spPr/>
    </dgm:pt>
    <dgm:pt modelId="{E2E9D8F5-AF17-4A13-9563-7174E40BD881}" type="pres">
      <dgm:prSet presAssocID="{9471BC88-F16A-4C2D-A86E-93C64B0D643B}" presName="sibSpaceTwo" presStyleCnt="0"/>
      <dgm:spPr/>
    </dgm:pt>
    <dgm:pt modelId="{1C7A6C01-F870-472F-A666-1C2AE00A6B27}" type="pres">
      <dgm:prSet presAssocID="{5442B42E-9BD9-439F-ACAE-24F73A3E461F}" presName="vertTwo" presStyleCnt="0"/>
      <dgm:spPr/>
    </dgm:pt>
    <dgm:pt modelId="{68D5AB07-2630-468D-810D-2D17A479A000}" type="pres">
      <dgm:prSet presAssocID="{5442B42E-9BD9-439F-ACAE-24F73A3E461F}" presName="txTwo" presStyleLbl="node2" presStyleIdx="2" presStyleCnt="3" custScaleY="72891">
        <dgm:presLayoutVars>
          <dgm:chPref val="3"/>
        </dgm:presLayoutVars>
      </dgm:prSet>
      <dgm:spPr>
        <a:prstGeom prst="rect">
          <a:avLst/>
        </a:prstGeom>
      </dgm:spPr>
    </dgm:pt>
    <dgm:pt modelId="{946A5BE4-E161-41C9-8316-1B2E6A29C9CF}" type="pres">
      <dgm:prSet presAssocID="{5442B42E-9BD9-439F-ACAE-24F73A3E461F}" presName="parTransTwo" presStyleCnt="0"/>
      <dgm:spPr/>
    </dgm:pt>
    <dgm:pt modelId="{2644734B-442F-41F2-ADA5-F3F5C8BA1478}" type="pres">
      <dgm:prSet presAssocID="{5442B42E-9BD9-439F-ACAE-24F73A3E461F}" presName="horzTwo" presStyleCnt="0"/>
      <dgm:spPr/>
    </dgm:pt>
    <dgm:pt modelId="{7BFC6075-330E-4422-8A4C-B35DE7338711}" type="pres">
      <dgm:prSet presAssocID="{2E831F57-EEB6-4342-9DF5-5BBB8B87260A}" presName="vertThree" presStyleCnt="0"/>
      <dgm:spPr/>
    </dgm:pt>
    <dgm:pt modelId="{7920BCBC-9850-4663-91E9-5731B9B4937F}" type="pres">
      <dgm:prSet presAssocID="{2E831F57-EEB6-4342-9DF5-5BBB8B87260A}" presName="txThree" presStyleLbl="node3" presStyleIdx="2" presStyleCnt="3" custScaleY="49976">
        <dgm:presLayoutVars>
          <dgm:chPref val="3"/>
        </dgm:presLayoutVars>
      </dgm:prSet>
      <dgm:spPr>
        <a:prstGeom prst="rect">
          <a:avLst/>
        </a:prstGeom>
      </dgm:spPr>
    </dgm:pt>
    <dgm:pt modelId="{AA4E32BC-5401-4C3F-9E73-08B13E98C329}" type="pres">
      <dgm:prSet presAssocID="{2E831F57-EEB6-4342-9DF5-5BBB8B87260A}" presName="parTransThree" presStyleCnt="0"/>
      <dgm:spPr/>
    </dgm:pt>
    <dgm:pt modelId="{9A203B88-F217-4520-B221-677E0F888046}" type="pres">
      <dgm:prSet presAssocID="{2E831F57-EEB6-4342-9DF5-5BBB8B87260A}" presName="horzThree" presStyleCnt="0"/>
      <dgm:spPr/>
    </dgm:pt>
    <dgm:pt modelId="{DD20F4EF-0FDD-4258-82E4-66607BAF3CB2}" type="pres">
      <dgm:prSet presAssocID="{D3FC2B0D-7CA8-4C75-BCC1-54A1EA16544C}" presName="vertFour" presStyleCnt="0">
        <dgm:presLayoutVars>
          <dgm:chPref val="3"/>
        </dgm:presLayoutVars>
      </dgm:prSet>
      <dgm:spPr/>
    </dgm:pt>
    <dgm:pt modelId="{B7426F33-ECD3-4E96-A895-EA2DD41962B9}" type="pres">
      <dgm:prSet presAssocID="{D3FC2B0D-7CA8-4C75-BCC1-54A1EA16544C}" presName="txFour" presStyleLbl="node4" presStyleIdx="8" presStyleCnt="12" custScaleY="73635">
        <dgm:presLayoutVars>
          <dgm:chPref val="3"/>
        </dgm:presLayoutVars>
      </dgm:prSet>
      <dgm:spPr>
        <a:prstGeom prst="rect">
          <a:avLst/>
        </a:prstGeom>
      </dgm:spPr>
    </dgm:pt>
    <dgm:pt modelId="{EBA3863C-FA21-428D-9521-007D7B0AA6F6}" type="pres">
      <dgm:prSet presAssocID="{D3FC2B0D-7CA8-4C75-BCC1-54A1EA16544C}" presName="parTransFour" presStyleCnt="0"/>
      <dgm:spPr/>
    </dgm:pt>
    <dgm:pt modelId="{40BCE56A-57A8-4B1E-B0C9-6B1AA5B1DB56}" type="pres">
      <dgm:prSet presAssocID="{D3FC2B0D-7CA8-4C75-BCC1-54A1EA16544C}" presName="horzFour" presStyleCnt="0"/>
      <dgm:spPr/>
    </dgm:pt>
    <dgm:pt modelId="{B26F5E30-6F5E-4C48-961F-34D0EE462600}" type="pres">
      <dgm:prSet presAssocID="{32400429-FF67-4B85-A91D-FEC245F19D0A}" presName="vertFour" presStyleCnt="0">
        <dgm:presLayoutVars>
          <dgm:chPref val="3"/>
        </dgm:presLayoutVars>
      </dgm:prSet>
      <dgm:spPr/>
    </dgm:pt>
    <dgm:pt modelId="{2BA0DA7E-7F51-479B-8237-33AF07DC6AF6}" type="pres">
      <dgm:prSet presAssocID="{32400429-FF67-4B85-A91D-FEC245F19D0A}" presName="txFour" presStyleLbl="node4" presStyleIdx="9" presStyleCnt="12">
        <dgm:presLayoutVars>
          <dgm:chPref val="3"/>
        </dgm:presLayoutVars>
      </dgm:prSet>
      <dgm:spPr>
        <a:prstGeom prst="rect">
          <a:avLst/>
        </a:prstGeom>
      </dgm:spPr>
    </dgm:pt>
    <dgm:pt modelId="{16DC9996-9C26-42CA-8AB6-0550F18628BB}" type="pres">
      <dgm:prSet presAssocID="{32400429-FF67-4B85-A91D-FEC245F19D0A}" presName="horzFour" presStyleCnt="0"/>
      <dgm:spPr/>
    </dgm:pt>
    <dgm:pt modelId="{0701D269-FB0E-4420-9E9F-DB5A26A53FA5}" type="pres">
      <dgm:prSet presAssocID="{22A97A14-4D9F-4601-8AFC-4AA928B933A4}" presName="sibSpaceFour" presStyleCnt="0"/>
      <dgm:spPr/>
    </dgm:pt>
    <dgm:pt modelId="{66431F9C-9964-453C-BE0F-E442FEE3C295}" type="pres">
      <dgm:prSet presAssocID="{945478D2-F004-4F91-954E-6FC718E480FE}" presName="vertFour" presStyleCnt="0">
        <dgm:presLayoutVars>
          <dgm:chPref val="3"/>
        </dgm:presLayoutVars>
      </dgm:prSet>
      <dgm:spPr/>
    </dgm:pt>
    <dgm:pt modelId="{2160074F-27AE-44A9-966B-852114E88D22}" type="pres">
      <dgm:prSet presAssocID="{945478D2-F004-4F91-954E-6FC718E480FE}" presName="txFour" presStyleLbl="node4" presStyleIdx="10" presStyleCnt="12">
        <dgm:presLayoutVars>
          <dgm:chPref val="3"/>
        </dgm:presLayoutVars>
      </dgm:prSet>
      <dgm:spPr>
        <a:prstGeom prst="rect">
          <a:avLst/>
        </a:prstGeom>
      </dgm:spPr>
    </dgm:pt>
    <dgm:pt modelId="{DD9073DF-E57C-4115-AA5B-7BC173BE3522}" type="pres">
      <dgm:prSet presAssocID="{945478D2-F004-4F91-954E-6FC718E480FE}" presName="horzFour" presStyleCnt="0"/>
      <dgm:spPr/>
    </dgm:pt>
    <dgm:pt modelId="{2949C2BB-DA79-4A1B-85B3-4D2863648543}" type="pres">
      <dgm:prSet presAssocID="{5CE47BB5-E9DA-4F21-8658-1FCB8B4F44C3}" presName="sibSpaceFour" presStyleCnt="0"/>
      <dgm:spPr/>
    </dgm:pt>
    <dgm:pt modelId="{E0B0D486-C11D-44F3-B044-E7983A1FBCC0}" type="pres">
      <dgm:prSet presAssocID="{16DBBF6F-B3AB-46CD-80C7-0AF17C72A034}" presName="vertFour" presStyleCnt="0">
        <dgm:presLayoutVars>
          <dgm:chPref val="3"/>
        </dgm:presLayoutVars>
      </dgm:prSet>
      <dgm:spPr/>
    </dgm:pt>
    <dgm:pt modelId="{A9C1877A-113A-4E19-9232-8C92A5FC27FB}" type="pres">
      <dgm:prSet presAssocID="{16DBBF6F-B3AB-46CD-80C7-0AF17C72A034}" presName="txFour" presStyleLbl="node4" presStyleIdx="11" presStyleCnt="12">
        <dgm:presLayoutVars>
          <dgm:chPref val="3"/>
        </dgm:presLayoutVars>
      </dgm:prSet>
      <dgm:spPr>
        <a:prstGeom prst="rect">
          <a:avLst/>
        </a:prstGeom>
      </dgm:spPr>
    </dgm:pt>
    <dgm:pt modelId="{44C680F0-E498-4016-A5E0-58039D4406CE}" type="pres">
      <dgm:prSet presAssocID="{16DBBF6F-B3AB-46CD-80C7-0AF17C72A034}" presName="horzFour" presStyleCnt="0"/>
      <dgm:spPr/>
    </dgm:pt>
  </dgm:ptLst>
  <dgm:cxnLst>
    <dgm:cxn modelId="{52497C05-7B4B-4B7F-8325-3304CB601F8D}" type="presOf" srcId="{24A53B5D-6D3F-4D53-8D65-9AFD54BB5279}" destId="{3B250126-E04E-4954-9357-929B94A9058E}" srcOrd="0" destOrd="0" presId="urn:microsoft.com/office/officeart/2005/8/layout/hierarchy4"/>
    <dgm:cxn modelId="{513D600C-9D1F-4158-8A5C-875B2DD5D9DF}" type="presOf" srcId="{2E831F57-EEB6-4342-9DF5-5BBB8B87260A}" destId="{7920BCBC-9850-4663-91E9-5731B9B4937F}" srcOrd="0" destOrd="0" presId="urn:microsoft.com/office/officeart/2005/8/layout/hierarchy4"/>
    <dgm:cxn modelId="{39BE2D14-7D2B-45E2-A3F0-A1F8516C65C7}" type="presOf" srcId="{6E316FD8-CAD3-40D0-8AD5-8582F2DD4959}" destId="{599ADD96-5BBC-4B9B-99BF-50E4BE043E63}" srcOrd="0" destOrd="0" presId="urn:microsoft.com/office/officeart/2005/8/layout/hierarchy4"/>
    <dgm:cxn modelId="{9420D619-12C4-4414-BA2B-5AD8B6F9E076}" type="presOf" srcId="{2E471F7C-738D-45D8-8313-9821DA09CD71}" destId="{C9582257-B19C-461F-81F1-40F5B9EF2C12}" srcOrd="0" destOrd="0" presId="urn:microsoft.com/office/officeart/2005/8/layout/hierarchy4"/>
    <dgm:cxn modelId="{DF0B1F1A-B8D0-4FFF-9732-4ADFEBEEA7EF}" srcId="{9562AEC7-B47D-479D-B6C7-06D48C79DF64}" destId="{0816FF6B-57CA-4EF1-BA4B-249BDC946945}" srcOrd="0" destOrd="0" parTransId="{4103884A-FE37-44AC-BFAF-211E867F4D18}" sibTransId="{56AB8AFB-0289-47A3-88E8-EC05B9A15513}"/>
    <dgm:cxn modelId="{C295D43E-5E61-428E-A222-9A9722E07190}" srcId="{3B3FA367-8D89-4707-9A51-68E6C015BFC3}" destId="{9562AEC7-B47D-479D-B6C7-06D48C79DF64}" srcOrd="0" destOrd="0" parTransId="{88661517-4937-488D-8C88-71F3722BD153}" sibTransId="{CEA8B1C5-5FF0-448C-932C-28B985EA5B26}"/>
    <dgm:cxn modelId="{7BAA765E-AB71-4F6A-AC10-DCBACEE3FD9A}" type="presOf" srcId="{AACEB413-CF66-4268-9BC4-9E7D1FBB209D}" destId="{B2BFCC1E-9B75-4749-9403-87CEE486E106}" srcOrd="0" destOrd="0" presId="urn:microsoft.com/office/officeart/2005/8/layout/hierarchy4"/>
    <dgm:cxn modelId="{8BFD9E62-1A54-4B87-BE2A-648B82DCE6BA}" type="presOf" srcId="{455D4442-F089-4A9D-B4FC-1BB99CCD0748}" destId="{22455A86-B3C1-4D8E-8B93-E4AF21275FEE}" srcOrd="0" destOrd="0" presId="urn:microsoft.com/office/officeart/2005/8/layout/hierarchy4"/>
    <dgm:cxn modelId="{DF89D162-A27F-400C-BAF9-43554D30300C}" type="presOf" srcId="{338C8387-572A-4EA8-8D54-A19DD5F8B452}" destId="{097C7F0F-0FB2-4353-B722-612FC88DDA28}" srcOrd="0" destOrd="0" presId="urn:microsoft.com/office/officeart/2005/8/layout/hierarchy4"/>
    <dgm:cxn modelId="{94D1FC4B-A9FA-46CB-9703-440B9C7E9603}" srcId="{D3FC2B0D-7CA8-4C75-BCC1-54A1EA16544C}" destId="{945478D2-F004-4F91-954E-6FC718E480FE}" srcOrd="1" destOrd="0" parTransId="{4022F1CA-68E4-4E51-A31D-42325AF591AA}" sibTransId="{5CE47BB5-E9DA-4F21-8658-1FCB8B4F44C3}"/>
    <dgm:cxn modelId="{4D10704C-27E1-4D04-B111-9EAFA10A4358}" type="presOf" srcId="{0816FF6B-57CA-4EF1-BA4B-249BDC946945}" destId="{BE0CC7C0-F269-4126-BC47-59E8E6F66FB7}" srcOrd="0" destOrd="0" presId="urn:microsoft.com/office/officeart/2005/8/layout/hierarchy4"/>
    <dgm:cxn modelId="{7D5F9E77-1CD0-4782-AEB2-ED7A0291BF83}" type="presOf" srcId="{B5C9FB55-59EA-4895-9AF0-B9E90DB62654}" destId="{FCDD1ADD-3E9C-49AC-89CE-192AD0F3E46C}" srcOrd="0" destOrd="0" presId="urn:microsoft.com/office/officeart/2005/8/layout/hierarchy4"/>
    <dgm:cxn modelId="{934EDB58-1FA6-41A5-A14F-E319502F9D1C}" srcId="{2E831F57-EEB6-4342-9DF5-5BBB8B87260A}" destId="{D3FC2B0D-7CA8-4C75-BCC1-54A1EA16544C}" srcOrd="0" destOrd="0" parTransId="{F08652E1-6511-455B-8007-E9E1590F939D}" sibTransId="{23B59F4C-2DBC-476F-9022-E0F81B2ACEFF}"/>
    <dgm:cxn modelId="{C9F8397A-F52A-48C0-A48D-CBB1689B4224}" srcId="{B5C9FB55-59EA-4895-9AF0-B9E90DB62654}" destId="{AACEB413-CF66-4268-9BC4-9E7D1FBB209D}" srcOrd="2" destOrd="0" parTransId="{C1C0720F-4522-4BC8-9A20-DFA5CFAEE00E}" sibTransId="{EF7493D8-4622-459F-A92E-233568085775}"/>
    <dgm:cxn modelId="{EF8DDE5A-9DF6-4688-A70D-41E8CBBA033C}" srcId="{D3FC2B0D-7CA8-4C75-BCC1-54A1EA16544C}" destId="{32400429-FF67-4B85-A91D-FEC245F19D0A}" srcOrd="0" destOrd="0" parTransId="{5873E698-0CB4-4BCA-9228-81AE972E80B1}" sibTransId="{22A97A14-4D9F-4601-8AFC-4AA928B933A4}"/>
    <dgm:cxn modelId="{675E307B-FCC0-4FD1-8F71-B53930F6D33F}" srcId="{0816FF6B-57CA-4EF1-BA4B-249BDC946945}" destId="{26CC54A0-BEE6-4C7A-ADE5-62F2C8340FE5}" srcOrd="2" destOrd="0" parTransId="{8A5209F2-CE1E-414E-A63B-F692745BF33B}" sibTransId="{63488C8C-4CAE-4DC9-8916-12283E8A17AB}"/>
    <dgm:cxn modelId="{78891681-6454-47BD-82B5-AF9D75D4060F}" type="presOf" srcId="{EFE56ADB-38F7-4E4F-8608-78C3F292E73E}" destId="{C54A8AE2-97C2-4DE1-9C40-338B9DC28235}" srcOrd="0" destOrd="0" presId="urn:microsoft.com/office/officeart/2005/8/layout/hierarchy4"/>
    <dgm:cxn modelId="{4CDA2A82-6BA1-41F7-8082-EF54AD4AB9D0}" type="presOf" srcId="{9562AEC7-B47D-479D-B6C7-06D48C79DF64}" destId="{60D88923-2CAC-460A-83AC-FC208CA5C4CC}" srcOrd="0" destOrd="0" presId="urn:microsoft.com/office/officeart/2005/8/layout/hierarchy4"/>
    <dgm:cxn modelId="{E2FF9E8C-6B9F-408E-8421-464E0EFFD190}" type="presOf" srcId="{3B3FA367-8D89-4707-9A51-68E6C015BFC3}" destId="{A37A258C-FE08-41AD-8BEF-740C02528444}" srcOrd="0" destOrd="0" presId="urn:microsoft.com/office/officeart/2005/8/layout/hierarchy4"/>
    <dgm:cxn modelId="{E9D13AA4-BD8B-431C-8E3D-82E9C60B6ED1}" srcId="{B5C9FB55-59EA-4895-9AF0-B9E90DB62654}" destId="{EFE56ADB-38F7-4E4F-8608-78C3F292E73E}" srcOrd="0" destOrd="0" parTransId="{BDBE7FAB-F4B9-4A6D-A648-7EDBA31D98C7}" sibTransId="{1AEEE20D-0F9F-44B9-B845-75AE780DF798}"/>
    <dgm:cxn modelId="{07C05DA9-0698-408A-B4C2-99E98FC38CF4}" srcId="{D3FC2B0D-7CA8-4C75-BCC1-54A1EA16544C}" destId="{16DBBF6F-B3AB-46CD-80C7-0AF17C72A034}" srcOrd="2" destOrd="0" parTransId="{B4D474FB-5CD7-448D-9CAC-B8E12F913B14}" sibTransId="{BEEAD8B5-3130-42DA-B92E-675D781011B9}"/>
    <dgm:cxn modelId="{9C459EAC-2C02-4F12-BB10-41C19DD8A80D}" type="presOf" srcId="{945478D2-F004-4F91-954E-6FC718E480FE}" destId="{2160074F-27AE-44A9-966B-852114E88D22}" srcOrd="0" destOrd="0" presId="urn:microsoft.com/office/officeart/2005/8/layout/hierarchy4"/>
    <dgm:cxn modelId="{5386D7B3-004B-43CA-8D52-5EB99EA046AE}" type="presOf" srcId="{32400429-FF67-4B85-A91D-FEC245F19D0A}" destId="{2BA0DA7E-7F51-479B-8237-33AF07DC6AF6}" srcOrd="0" destOrd="0" presId="urn:microsoft.com/office/officeart/2005/8/layout/hierarchy4"/>
    <dgm:cxn modelId="{8A5890BA-31BD-4F5F-A4DC-520A47AB8552}" srcId="{B5C9FB55-59EA-4895-9AF0-B9E90DB62654}" destId="{2E9D4E62-02FC-4384-BA30-82DC40822FC2}" srcOrd="1" destOrd="0" parTransId="{D3E3C590-023A-476C-A6E2-4A74CF355FE7}" sibTransId="{B5647764-A548-4BC3-8D97-34F6C49ADA7D}"/>
    <dgm:cxn modelId="{0DDFCCBC-2CD6-4BA6-8060-5B1A3A6E48E0}" srcId="{5442B42E-9BD9-439F-ACAE-24F73A3E461F}" destId="{2E831F57-EEB6-4342-9DF5-5BBB8B87260A}" srcOrd="0" destOrd="0" parTransId="{52A0EADF-335E-4D52-86A4-3EFDCADAD7DF}" sibTransId="{0F5ED54C-DCAC-4EAE-86A0-14B667209527}"/>
    <dgm:cxn modelId="{F4E147C4-BC4C-4FDE-88AC-C45DE7497B04}" srcId="{6E316FD8-CAD3-40D0-8AD5-8582F2DD4959}" destId="{455D4442-F089-4A9D-B4FC-1BB99CCD0748}" srcOrd="0" destOrd="0" parTransId="{31FBBE56-4CBC-4018-943E-3337924FD467}" sibTransId="{F1C7E230-9B92-4837-A6DD-01BFC6B51723}"/>
    <dgm:cxn modelId="{C3851AC9-A298-47B5-BFDA-6D4075DDD7B0}" type="presOf" srcId="{2E9D4E62-02FC-4384-BA30-82DC40822FC2}" destId="{8E989982-6DF8-47E2-AC51-B4C2B3F640B1}" srcOrd="0" destOrd="0" presId="urn:microsoft.com/office/officeart/2005/8/layout/hierarchy4"/>
    <dgm:cxn modelId="{1C017AD5-4AAA-470A-84AA-A6E2C2BED8C3}" srcId="{455D4442-F089-4A9D-B4FC-1BB99CCD0748}" destId="{B5C9FB55-59EA-4895-9AF0-B9E90DB62654}" srcOrd="0" destOrd="0" parTransId="{5C35CEBE-7C44-4D28-B837-24D965FBAF7C}" sibTransId="{C3D2D9B6-3489-4C07-98EA-83A7FAEF4091}"/>
    <dgm:cxn modelId="{E292E3D6-A257-4D6D-BD6B-3EA7BB0BAE8B}" srcId="{0816FF6B-57CA-4EF1-BA4B-249BDC946945}" destId="{24A53B5D-6D3F-4D53-8D65-9AFD54BB5279}" srcOrd="0" destOrd="0" parTransId="{7737A2B1-35EC-4E24-9F65-381B1C771469}" sibTransId="{9C122733-8787-48A7-B117-9900925DEEE0}"/>
    <dgm:cxn modelId="{0079A2D9-F50F-42B4-87FC-2BED352A416D}" type="presOf" srcId="{42F921AE-B043-462F-AE69-5F58B9B33741}" destId="{BC4FC8BC-02D4-4724-9B17-D3848BE98360}" srcOrd="0" destOrd="0" presId="urn:microsoft.com/office/officeart/2005/8/layout/hierarchy4"/>
    <dgm:cxn modelId="{434CB4D9-3BBF-4684-A519-3C1C77AFD71C}" srcId="{42F921AE-B043-462F-AE69-5F58B9B33741}" destId="{6E316FD8-CAD3-40D0-8AD5-8582F2DD4959}" srcOrd="0" destOrd="0" parTransId="{3FEAE22C-4536-45A4-BC72-5C1A8E931DD2}" sibTransId="{D59A0236-9B42-43F1-B11D-AC5ADAE43049}"/>
    <dgm:cxn modelId="{E20609E1-AFD7-4146-99A3-B85C98202EBA}" srcId="{42F921AE-B043-462F-AE69-5F58B9B33741}" destId="{5442B42E-9BD9-439F-ACAE-24F73A3E461F}" srcOrd="2" destOrd="0" parTransId="{986045DE-EFCA-4AED-B8B8-7BB4250EADC0}" sibTransId="{6AA0D964-33A2-4D48-8B4E-5E46DA951CC6}"/>
    <dgm:cxn modelId="{E4FAA4E3-6756-4E7E-B0C2-7113DAF76763}" srcId="{2E471F7C-738D-45D8-8313-9821DA09CD71}" destId="{42F921AE-B043-462F-AE69-5F58B9B33741}" srcOrd="0" destOrd="0" parTransId="{E7B276E0-6278-48D4-B665-2A86CD20D0E1}" sibTransId="{D9CF1670-0552-4DE1-B56E-C5E64C2FDDBC}"/>
    <dgm:cxn modelId="{3E18D0E9-D281-487A-BA14-F9F61E10C8BD}" srcId="{0816FF6B-57CA-4EF1-BA4B-249BDC946945}" destId="{338C8387-572A-4EA8-8D54-A19DD5F8B452}" srcOrd="1" destOrd="0" parTransId="{8F980FE1-D1CB-484F-963F-1C2C95ED9AED}" sibTransId="{FBAF756B-F7E3-4DAA-AE79-6DDA932903F1}"/>
    <dgm:cxn modelId="{0B00F5EB-E99D-4BFA-AA54-63FBA60EB261}" type="presOf" srcId="{26CC54A0-BEE6-4C7A-ADE5-62F2C8340FE5}" destId="{F1791680-AB5C-4017-A6A9-6D2A44FA713B}" srcOrd="0" destOrd="0" presId="urn:microsoft.com/office/officeart/2005/8/layout/hierarchy4"/>
    <dgm:cxn modelId="{EC0F70F0-36C5-47C6-B794-9848130B189B}" srcId="{42F921AE-B043-462F-AE69-5F58B9B33741}" destId="{3B3FA367-8D89-4707-9A51-68E6C015BFC3}" srcOrd="1" destOrd="0" parTransId="{77C4605C-7429-4668-B134-34D49ECB2FBD}" sibTransId="{9471BC88-F16A-4C2D-A86E-93C64B0D643B}"/>
    <dgm:cxn modelId="{225562F3-521C-4EF8-ACB7-8D64BE036045}" type="presOf" srcId="{16DBBF6F-B3AB-46CD-80C7-0AF17C72A034}" destId="{A9C1877A-113A-4E19-9232-8C92A5FC27FB}" srcOrd="0" destOrd="0" presId="urn:microsoft.com/office/officeart/2005/8/layout/hierarchy4"/>
    <dgm:cxn modelId="{887F9BF5-9B5C-4286-A150-BD8498794A48}" type="presOf" srcId="{5442B42E-9BD9-439F-ACAE-24F73A3E461F}" destId="{68D5AB07-2630-468D-810D-2D17A479A000}" srcOrd="0" destOrd="0" presId="urn:microsoft.com/office/officeart/2005/8/layout/hierarchy4"/>
    <dgm:cxn modelId="{79F6B3F9-6026-4FAB-8AA7-D4EE6E1470BD}" type="presOf" srcId="{D3FC2B0D-7CA8-4C75-BCC1-54A1EA16544C}" destId="{B7426F33-ECD3-4E96-A895-EA2DD41962B9}" srcOrd="0" destOrd="0" presId="urn:microsoft.com/office/officeart/2005/8/layout/hierarchy4"/>
    <dgm:cxn modelId="{A017F051-8AC3-462E-90CB-BFC38F1EDF01}" type="presParOf" srcId="{C9582257-B19C-461F-81F1-40F5B9EF2C12}" destId="{14E9E4A8-220D-4B8E-BC6C-F25B4E6A25AB}" srcOrd="0" destOrd="0" presId="urn:microsoft.com/office/officeart/2005/8/layout/hierarchy4"/>
    <dgm:cxn modelId="{EDE516B3-D629-4E2D-B7C2-58AFB4F2F3EF}" type="presParOf" srcId="{14E9E4A8-220D-4B8E-BC6C-F25B4E6A25AB}" destId="{BC4FC8BC-02D4-4724-9B17-D3848BE98360}" srcOrd="0" destOrd="0" presId="urn:microsoft.com/office/officeart/2005/8/layout/hierarchy4"/>
    <dgm:cxn modelId="{62B6A937-E8AC-4CFF-B928-8E4FC9374AE5}" type="presParOf" srcId="{14E9E4A8-220D-4B8E-BC6C-F25B4E6A25AB}" destId="{B328064B-4EF6-4512-9245-2161B41C73D4}" srcOrd="1" destOrd="0" presId="urn:microsoft.com/office/officeart/2005/8/layout/hierarchy4"/>
    <dgm:cxn modelId="{72953998-B2CF-4707-9936-33EDA3F64500}" type="presParOf" srcId="{14E9E4A8-220D-4B8E-BC6C-F25B4E6A25AB}" destId="{198022D0-9EB8-4F15-9FB2-2EDA81748A24}" srcOrd="2" destOrd="0" presId="urn:microsoft.com/office/officeart/2005/8/layout/hierarchy4"/>
    <dgm:cxn modelId="{37288C2D-3D30-41BB-AF0F-4B0C383182FF}" type="presParOf" srcId="{198022D0-9EB8-4F15-9FB2-2EDA81748A24}" destId="{D7A2CBA2-CFC8-449D-8CE7-C27CEE31C6B8}" srcOrd="0" destOrd="0" presId="urn:microsoft.com/office/officeart/2005/8/layout/hierarchy4"/>
    <dgm:cxn modelId="{0B9A8824-AB1F-4E1E-B5A5-CBA8A505CC1F}" type="presParOf" srcId="{D7A2CBA2-CFC8-449D-8CE7-C27CEE31C6B8}" destId="{599ADD96-5BBC-4B9B-99BF-50E4BE043E63}" srcOrd="0" destOrd="0" presId="urn:microsoft.com/office/officeart/2005/8/layout/hierarchy4"/>
    <dgm:cxn modelId="{37F1DCB8-1DAE-4E58-9350-096025BC8840}" type="presParOf" srcId="{D7A2CBA2-CFC8-449D-8CE7-C27CEE31C6B8}" destId="{9F8C6E4D-46DE-4CCF-B0CD-E3ED0DD15E60}" srcOrd="1" destOrd="0" presId="urn:microsoft.com/office/officeart/2005/8/layout/hierarchy4"/>
    <dgm:cxn modelId="{C1AB76D4-0DCA-4A90-AAEB-7092719C1102}" type="presParOf" srcId="{D7A2CBA2-CFC8-449D-8CE7-C27CEE31C6B8}" destId="{E2684CD6-2494-4763-B470-595B7A8E887B}" srcOrd="2" destOrd="0" presId="urn:microsoft.com/office/officeart/2005/8/layout/hierarchy4"/>
    <dgm:cxn modelId="{66B9FE03-881A-4575-9792-961F4F4FC45A}" type="presParOf" srcId="{E2684CD6-2494-4763-B470-595B7A8E887B}" destId="{FC1C2474-BD0C-475B-881A-ED76CB5E61AB}" srcOrd="0" destOrd="0" presId="urn:microsoft.com/office/officeart/2005/8/layout/hierarchy4"/>
    <dgm:cxn modelId="{8CBFCDB3-CA0B-4EF7-8B31-E91F1B16FC20}" type="presParOf" srcId="{FC1C2474-BD0C-475B-881A-ED76CB5E61AB}" destId="{22455A86-B3C1-4D8E-8B93-E4AF21275FEE}" srcOrd="0" destOrd="0" presId="urn:microsoft.com/office/officeart/2005/8/layout/hierarchy4"/>
    <dgm:cxn modelId="{70EB9F93-03EB-43CC-83CD-5F7B28AD1035}" type="presParOf" srcId="{FC1C2474-BD0C-475B-881A-ED76CB5E61AB}" destId="{AF6CA207-C884-459E-9B12-E00EF9AD8F57}" srcOrd="1" destOrd="0" presId="urn:microsoft.com/office/officeart/2005/8/layout/hierarchy4"/>
    <dgm:cxn modelId="{B20D4194-A3F3-401B-AC42-0751F186EE70}" type="presParOf" srcId="{FC1C2474-BD0C-475B-881A-ED76CB5E61AB}" destId="{C6574DB8-0352-410E-8CB1-B7C161F9165C}" srcOrd="2" destOrd="0" presId="urn:microsoft.com/office/officeart/2005/8/layout/hierarchy4"/>
    <dgm:cxn modelId="{86ED42EA-8D32-4014-AA39-881015669C28}" type="presParOf" srcId="{C6574DB8-0352-410E-8CB1-B7C161F9165C}" destId="{5B20229E-A73A-4E82-97F9-2B1E575752FE}" srcOrd="0" destOrd="0" presId="urn:microsoft.com/office/officeart/2005/8/layout/hierarchy4"/>
    <dgm:cxn modelId="{8B783130-7C57-4CFF-9707-3AFAD33A24D7}" type="presParOf" srcId="{5B20229E-A73A-4E82-97F9-2B1E575752FE}" destId="{FCDD1ADD-3E9C-49AC-89CE-192AD0F3E46C}" srcOrd="0" destOrd="0" presId="urn:microsoft.com/office/officeart/2005/8/layout/hierarchy4"/>
    <dgm:cxn modelId="{7ADCCD01-8B53-4F07-9FB8-6CFCDD7F703A}" type="presParOf" srcId="{5B20229E-A73A-4E82-97F9-2B1E575752FE}" destId="{D06EE3BE-D75B-4740-BB36-9DD6EEC49914}" srcOrd="1" destOrd="0" presId="urn:microsoft.com/office/officeart/2005/8/layout/hierarchy4"/>
    <dgm:cxn modelId="{9B27CA2E-06B6-4D27-A38F-5CD5A6CDFB2E}" type="presParOf" srcId="{5B20229E-A73A-4E82-97F9-2B1E575752FE}" destId="{D70D41FE-10FA-4F35-8D97-7DA7156E484A}" srcOrd="2" destOrd="0" presId="urn:microsoft.com/office/officeart/2005/8/layout/hierarchy4"/>
    <dgm:cxn modelId="{6507F046-EFCF-470D-94C9-8E19D92593FA}" type="presParOf" srcId="{D70D41FE-10FA-4F35-8D97-7DA7156E484A}" destId="{2CEA6F39-CB24-4C55-8CBE-59FC31B679E9}" srcOrd="0" destOrd="0" presId="urn:microsoft.com/office/officeart/2005/8/layout/hierarchy4"/>
    <dgm:cxn modelId="{F3754256-4D0B-4006-8875-5D827A9799E0}" type="presParOf" srcId="{2CEA6F39-CB24-4C55-8CBE-59FC31B679E9}" destId="{C54A8AE2-97C2-4DE1-9C40-338B9DC28235}" srcOrd="0" destOrd="0" presId="urn:microsoft.com/office/officeart/2005/8/layout/hierarchy4"/>
    <dgm:cxn modelId="{448C183B-5D75-45C8-BCDA-BAB3BCB41393}" type="presParOf" srcId="{2CEA6F39-CB24-4C55-8CBE-59FC31B679E9}" destId="{F1EC81AA-4B6B-4D8D-8B25-78C9D704EAD2}" srcOrd="1" destOrd="0" presId="urn:microsoft.com/office/officeart/2005/8/layout/hierarchy4"/>
    <dgm:cxn modelId="{CDB5C248-F946-422E-91FD-21563352468D}" type="presParOf" srcId="{D70D41FE-10FA-4F35-8D97-7DA7156E484A}" destId="{9FD8F9DC-947A-4D57-9648-CAE0B4749348}" srcOrd="1" destOrd="0" presId="urn:microsoft.com/office/officeart/2005/8/layout/hierarchy4"/>
    <dgm:cxn modelId="{11C4BA8B-0536-4936-9773-16BD58166C74}" type="presParOf" srcId="{D70D41FE-10FA-4F35-8D97-7DA7156E484A}" destId="{789F24B4-A068-4D5E-929F-00B140EDD5C1}" srcOrd="2" destOrd="0" presId="urn:microsoft.com/office/officeart/2005/8/layout/hierarchy4"/>
    <dgm:cxn modelId="{EFA586F9-5F9A-4FA0-95D3-1ED1D98F436F}" type="presParOf" srcId="{789F24B4-A068-4D5E-929F-00B140EDD5C1}" destId="{8E989982-6DF8-47E2-AC51-B4C2B3F640B1}" srcOrd="0" destOrd="0" presId="urn:microsoft.com/office/officeart/2005/8/layout/hierarchy4"/>
    <dgm:cxn modelId="{3509C889-E421-48B3-81AD-CEA8DDE60C17}" type="presParOf" srcId="{789F24B4-A068-4D5E-929F-00B140EDD5C1}" destId="{E289D403-1734-426A-8183-900691033670}" srcOrd="1" destOrd="0" presId="urn:microsoft.com/office/officeart/2005/8/layout/hierarchy4"/>
    <dgm:cxn modelId="{D7A38632-89F4-4EB1-B252-CCBC5B26489B}" type="presParOf" srcId="{D70D41FE-10FA-4F35-8D97-7DA7156E484A}" destId="{0E0F85E9-8AB5-475A-9F1B-1EF49A814D6A}" srcOrd="3" destOrd="0" presId="urn:microsoft.com/office/officeart/2005/8/layout/hierarchy4"/>
    <dgm:cxn modelId="{3D01DF68-47CD-4FFC-88B8-42F047A14ED8}" type="presParOf" srcId="{D70D41FE-10FA-4F35-8D97-7DA7156E484A}" destId="{B48703D5-A671-43ED-BCDC-D97086D9D1D1}" srcOrd="4" destOrd="0" presId="urn:microsoft.com/office/officeart/2005/8/layout/hierarchy4"/>
    <dgm:cxn modelId="{607F0D1F-A257-496C-A195-D6123748780C}" type="presParOf" srcId="{B48703D5-A671-43ED-BCDC-D97086D9D1D1}" destId="{B2BFCC1E-9B75-4749-9403-87CEE486E106}" srcOrd="0" destOrd="0" presId="urn:microsoft.com/office/officeart/2005/8/layout/hierarchy4"/>
    <dgm:cxn modelId="{E739EA92-17CA-44C1-B503-9664211BAC0C}" type="presParOf" srcId="{B48703D5-A671-43ED-BCDC-D97086D9D1D1}" destId="{36BE139E-1C99-467B-BA03-30E3EF90EEF0}" srcOrd="1" destOrd="0" presId="urn:microsoft.com/office/officeart/2005/8/layout/hierarchy4"/>
    <dgm:cxn modelId="{EEF6460C-1049-445D-ADD9-8FAAB2A24F50}" type="presParOf" srcId="{198022D0-9EB8-4F15-9FB2-2EDA81748A24}" destId="{78236BBB-72A7-494D-9FC4-0152FD0B4AEA}" srcOrd="1" destOrd="0" presId="urn:microsoft.com/office/officeart/2005/8/layout/hierarchy4"/>
    <dgm:cxn modelId="{778E70CA-5311-401B-A8AA-BE3BCC82345A}" type="presParOf" srcId="{198022D0-9EB8-4F15-9FB2-2EDA81748A24}" destId="{3CF05E54-6AA0-4232-9E5A-56669822402E}" srcOrd="2" destOrd="0" presId="urn:microsoft.com/office/officeart/2005/8/layout/hierarchy4"/>
    <dgm:cxn modelId="{E502DAC6-C63E-4486-9169-E975A72D80B0}" type="presParOf" srcId="{3CF05E54-6AA0-4232-9E5A-56669822402E}" destId="{A37A258C-FE08-41AD-8BEF-740C02528444}" srcOrd="0" destOrd="0" presId="urn:microsoft.com/office/officeart/2005/8/layout/hierarchy4"/>
    <dgm:cxn modelId="{3EE119A1-5D72-4651-86A7-1E474D12B739}" type="presParOf" srcId="{3CF05E54-6AA0-4232-9E5A-56669822402E}" destId="{484ACE5F-DDF1-4E30-A6EE-37330B69E653}" srcOrd="1" destOrd="0" presId="urn:microsoft.com/office/officeart/2005/8/layout/hierarchy4"/>
    <dgm:cxn modelId="{A66F5679-56AC-4BDA-BA80-B9D127335345}" type="presParOf" srcId="{3CF05E54-6AA0-4232-9E5A-56669822402E}" destId="{CBE0776D-AF43-4740-A459-39B924546BF2}" srcOrd="2" destOrd="0" presId="urn:microsoft.com/office/officeart/2005/8/layout/hierarchy4"/>
    <dgm:cxn modelId="{85B556E7-02E2-4323-9AAD-9F7931CC93AD}" type="presParOf" srcId="{CBE0776D-AF43-4740-A459-39B924546BF2}" destId="{05EBF15F-8D0A-48C4-BF8A-9179AD7001EA}" srcOrd="0" destOrd="0" presId="urn:microsoft.com/office/officeart/2005/8/layout/hierarchy4"/>
    <dgm:cxn modelId="{C490D681-A76D-4C9F-BB82-AE00FDBF7944}" type="presParOf" srcId="{05EBF15F-8D0A-48C4-BF8A-9179AD7001EA}" destId="{60D88923-2CAC-460A-83AC-FC208CA5C4CC}" srcOrd="0" destOrd="0" presId="urn:microsoft.com/office/officeart/2005/8/layout/hierarchy4"/>
    <dgm:cxn modelId="{F23F91E0-ED70-45C4-B823-DDB77F0E395F}" type="presParOf" srcId="{05EBF15F-8D0A-48C4-BF8A-9179AD7001EA}" destId="{E66BCAE3-E8A2-4A80-8BE1-53AB3ADBB0EB}" srcOrd="1" destOrd="0" presId="urn:microsoft.com/office/officeart/2005/8/layout/hierarchy4"/>
    <dgm:cxn modelId="{29A5D89C-1763-46A6-842F-9584B2FDFA3E}" type="presParOf" srcId="{05EBF15F-8D0A-48C4-BF8A-9179AD7001EA}" destId="{7497C4CE-38BB-4655-8C0E-AA67203AFC5D}" srcOrd="2" destOrd="0" presId="urn:microsoft.com/office/officeart/2005/8/layout/hierarchy4"/>
    <dgm:cxn modelId="{AB2F5978-ADCF-4AF4-BBD3-75959829BE55}" type="presParOf" srcId="{7497C4CE-38BB-4655-8C0E-AA67203AFC5D}" destId="{E9F7DACC-6656-428D-AF11-8C4F438CBCC6}" srcOrd="0" destOrd="0" presId="urn:microsoft.com/office/officeart/2005/8/layout/hierarchy4"/>
    <dgm:cxn modelId="{C645BA01-FE38-4554-827C-AA3455A9310D}" type="presParOf" srcId="{E9F7DACC-6656-428D-AF11-8C4F438CBCC6}" destId="{BE0CC7C0-F269-4126-BC47-59E8E6F66FB7}" srcOrd="0" destOrd="0" presId="urn:microsoft.com/office/officeart/2005/8/layout/hierarchy4"/>
    <dgm:cxn modelId="{2005C70D-EFAF-4D14-AD34-0FEDAC79FAEE}" type="presParOf" srcId="{E9F7DACC-6656-428D-AF11-8C4F438CBCC6}" destId="{739F2B8E-EBF0-41D2-B729-4483A79DD469}" srcOrd="1" destOrd="0" presId="urn:microsoft.com/office/officeart/2005/8/layout/hierarchy4"/>
    <dgm:cxn modelId="{57A0BA46-164B-4E28-976F-DDC6FEC52732}" type="presParOf" srcId="{E9F7DACC-6656-428D-AF11-8C4F438CBCC6}" destId="{147CA5C4-8B76-4433-89BF-2F98F194BB40}" srcOrd="2" destOrd="0" presId="urn:microsoft.com/office/officeart/2005/8/layout/hierarchy4"/>
    <dgm:cxn modelId="{E3C95DF5-451A-4FE7-B506-55BDA4707C53}" type="presParOf" srcId="{147CA5C4-8B76-4433-89BF-2F98F194BB40}" destId="{7A08E2AF-0D22-4B46-853A-34E7DB1FBC71}" srcOrd="0" destOrd="0" presId="urn:microsoft.com/office/officeart/2005/8/layout/hierarchy4"/>
    <dgm:cxn modelId="{E3F8657F-8948-4028-84E2-28F56C5E9698}" type="presParOf" srcId="{7A08E2AF-0D22-4B46-853A-34E7DB1FBC71}" destId="{3B250126-E04E-4954-9357-929B94A9058E}" srcOrd="0" destOrd="0" presId="urn:microsoft.com/office/officeart/2005/8/layout/hierarchy4"/>
    <dgm:cxn modelId="{C426C06D-E060-4C00-A16B-882BB50285E0}" type="presParOf" srcId="{7A08E2AF-0D22-4B46-853A-34E7DB1FBC71}" destId="{07C1DBC1-393A-474F-B076-3A51ABB5CC62}" srcOrd="1" destOrd="0" presId="urn:microsoft.com/office/officeart/2005/8/layout/hierarchy4"/>
    <dgm:cxn modelId="{6D511911-B5F9-4123-A813-7CB39D71DC30}" type="presParOf" srcId="{147CA5C4-8B76-4433-89BF-2F98F194BB40}" destId="{BBFD3384-D155-4530-A09D-74CD9BEFBFB0}" srcOrd="1" destOrd="0" presId="urn:microsoft.com/office/officeart/2005/8/layout/hierarchy4"/>
    <dgm:cxn modelId="{86850F0E-1565-4631-AF07-FEC8B50C26EE}" type="presParOf" srcId="{147CA5C4-8B76-4433-89BF-2F98F194BB40}" destId="{69B5972A-ABE0-4339-AD4C-9BB34ABFD264}" srcOrd="2" destOrd="0" presId="urn:microsoft.com/office/officeart/2005/8/layout/hierarchy4"/>
    <dgm:cxn modelId="{77B4CE85-A61D-4569-A187-C3F9972733E2}" type="presParOf" srcId="{69B5972A-ABE0-4339-AD4C-9BB34ABFD264}" destId="{097C7F0F-0FB2-4353-B722-612FC88DDA28}" srcOrd="0" destOrd="0" presId="urn:microsoft.com/office/officeart/2005/8/layout/hierarchy4"/>
    <dgm:cxn modelId="{B4B030C5-763C-460F-B300-8E3A0417A02C}" type="presParOf" srcId="{69B5972A-ABE0-4339-AD4C-9BB34ABFD264}" destId="{46778297-A32D-440B-BF97-86EE10AF8143}" srcOrd="1" destOrd="0" presId="urn:microsoft.com/office/officeart/2005/8/layout/hierarchy4"/>
    <dgm:cxn modelId="{82AFFFA1-CDEF-4A9C-AC6C-3C17C7BDB4BB}" type="presParOf" srcId="{147CA5C4-8B76-4433-89BF-2F98F194BB40}" destId="{340135D6-2046-4E9A-8F60-8CBBEE76A168}" srcOrd="3" destOrd="0" presId="urn:microsoft.com/office/officeart/2005/8/layout/hierarchy4"/>
    <dgm:cxn modelId="{5E4DDBA0-2590-486E-B465-93F07DDFB111}" type="presParOf" srcId="{147CA5C4-8B76-4433-89BF-2F98F194BB40}" destId="{644F2EF3-7EC0-4173-9EA4-7814401675DA}" srcOrd="4" destOrd="0" presId="urn:microsoft.com/office/officeart/2005/8/layout/hierarchy4"/>
    <dgm:cxn modelId="{C2022AD6-D017-4D86-99B5-F213EB317366}" type="presParOf" srcId="{644F2EF3-7EC0-4173-9EA4-7814401675DA}" destId="{F1791680-AB5C-4017-A6A9-6D2A44FA713B}" srcOrd="0" destOrd="0" presId="urn:microsoft.com/office/officeart/2005/8/layout/hierarchy4"/>
    <dgm:cxn modelId="{E95D4F94-890D-4161-ACA9-25347CC5CE26}" type="presParOf" srcId="{644F2EF3-7EC0-4173-9EA4-7814401675DA}" destId="{0E2262D2-A840-4EDA-B412-23D3D536CBF2}" srcOrd="1" destOrd="0" presId="urn:microsoft.com/office/officeart/2005/8/layout/hierarchy4"/>
    <dgm:cxn modelId="{F720FB90-A0C2-4F02-9496-C55C14305009}" type="presParOf" srcId="{198022D0-9EB8-4F15-9FB2-2EDA81748A24}" destId="{E2E9D8F5-AF17-4A13-9563-7174E40BD881}" srcOrd="3" destOrd="0" presId="urn:microsoft.com/office/officeart/2005/8/layout/hierarchy4"/>
    <dgm:cxn modelId="{5A8D1985-3C7C-4442-BCD0-75798E0412F3}" type="presParOf" srcId="{198022D0-9EB8-4F15-9FB2-2EDA81748A24}" destId="{1C7A6C01-F870-472F-A666-1C2AE00A6B27}" srcOrd="4" destOrd="0" presId="urn:microsoft.com/office/officeart/2005/8/layout/hierarchy4"/>
    <dgm:cxn modelId="{5A71DF7B-C69F-4F40-B6D9-AC256373D57F}" type="presParOf" srcId="{1C7A6C01-F870-472F-A666-1C2AE00A6B27}" destId="{68D5AB07-2630-468D-810D-2D17A479A000}" srcOrd="0" destOrd="0" presId="urn:microsoft.com/office/officeart/2005/8/layout/hierarchy4"/>
    <dgm:cxn modelId="{52204ECA-7966-4213-BE21-FC4A3F752791}" type="presParOf" srcId="{1C7A6C01-F870-472F-A666-1C2AE00A6B27}" destId="{946A5BE4-E161-41C9-8316-1B2E6A29C9CF}" srcOrd="1" destOrd="0" presId="urn:microsoft.com/office/officeart/2005/8/layout/hierarchy4"/>
    <dgm:cxn modelId="{CFD80AA4-DA52-428E-8AFA-60DD2F62D3CE}" type="presParOf" srcId="{1C7A6C01-F870-472F-A666-1C2AE00A6B27}" destId="{2644734B-442F-41F2-ADA5-F3F5C8BA1478}" srcOrd="2" destOrd="0" presId="urn:microsoft.com/office/officeart/2005/8/layout/hierarchy4"/>
    <dgm:cxn modelId="{7FFE71B2-D539-4A4A-860B-EA84DBFB95F3}" type="presParOf" srcId="{2644734B-442F-41F2-ADA5-F3F5C8BA1478}" destId="{7BFC6075-330E-4422-8A4C-B35DE7338711}" srcOrd="0" destOrd="0" presId="urn:microsoft.com/office/officeart/2005/8/layout/hierarchy4"/>
    <dgm:cxn modelId="{615B9192-47D8-42C8-AC0A-16D1DB5E7AA3}" type="presParOf" srcId="{7BFC6075-330E-4422-8A4C-B35DE7338711}" destId="{7920BCBC-9850-4663-91E9-5731B9B4937F}" srcOrd="0" destOrd="0" presId="urn:microsoft.com/office/officeart/2005/8/layout/hierarchy4"/>
    <dgm:cxn modelId="{B11DF229-CE1B-4383-9019-457339CC85CC}" type="presParOf" srcId="{7BFC6075-330E-4422-8A4C-B35DE7338711}" destId="{AA4E32BC-5401-4C3F-9E73-08B13E98C329}" srcOrd="1" destOrd="0" presId="urn:microsoft.com/office/officeart/2005/8/layout/hierarchy4"/>
    <dgm:cxn modelId="{11F269E3-121D-4893-8116-8C99C2923678}" type="presParOf" srcId="{7BFC6075-330E-4422-8A4C-B35DE7338711}" destId="{9A203B88-F217-4520-B221-677E0F888046}" srcOrd="2" destOrd="0" presId="urn:microsoft.com/office/officeart/2005/8/layout/hierarchy4"/>
    <dgm:cxn modelId="{0C3D3368-C5A5-4A6B-88C4-B601FD85CB9D}" type="presParOf" srcId="{9A203B88-F217-4520-B221-677E0F888046}" destId="{DD20F4EF-0FDD-4258-82E4-66607BAF3CB2}" srcOrd="0" destOrd="0" presId="urn:microsoft.com/office/officeart/2005/8/layout/hierarchy4"/>
    <dgm:cxn modelId="{AF627D8D-0E6F-4FA2-A6C8-6799C5EB6CF1}" type="presParOf" srcId="{DD20F4EF-0FDD-4258-82E4-66607BAF3CB2}" destId="{B7426F33-ECD3-4E96-A895-EA2DD41962B9}" srcOrd="0" destOrd="0" presId="urn:microsoft.com/office/officeart/2005/8/layout/hierarchy4"/>
    <dgm:cxn modelId="{1B39E2D3-3A8A-4770-80AE-F0EE91DA9E08}" type="presParOf" srcId="{DD20F4EF-0FDD-4258-82E4-66607BAF3CB2}" destId="{EBA3863C-FA21-428D-9521-007D7B0AA6F6}" srcOrd="1" destOrd="0" presId="urn:microsoft.com/office/officeart/2005/8/layout/hierarchy4"/>
    <dgm:cxn modelId="{8B678EA9-3675-44DB-9600-185DA7EC97F1}" type="presParOf" srcId="{DD20F4EF-0FDD-4258-82E4-66607BAF3CB2}" destId="{40BCE56A-57A8-4B1E-B0C9-6B1AA5B1DB56}" srcOrd="2" destOrd="0" presId="urn:microsoft.com/office/officeart/2005/8/layout/hierarchy4"/>
    <dgm:cxn modelId="{2EF917C8-EA3C-42C2-B337-31965BC1EE9F}" type="presParOf" srcId="{40BCE56A-57A8-4B1E-B0C9-6B1AA5B1DB56}" destId="{B26F5E30-6F5E-4C48-961F-34D0EE462600}" srcOrd="0" destOrd="0" presId="urn:microsoft.com/office/officeart/2005/8/layout/hierarchy4"/>
    <dgm:cxn modelId="{43CCCC99-3941-40F5-9D57-240F91C0FA17}" type="presParOf" srcId="{B26F5E30-6F5E-4C48-961F-34D0EE462600}" destId="{2BA0DA7E-7F51-479B-8237-33AF07DC6AF6}" srcOrd="0" destOrd="0" presId="urn:microsoft.com/office/officeart/2005/8/layout/hierarchy4"/>
    <dgm:cxn modelId="{C4A9ECFE-E876-4754-8EBE-2FE1FA6ED0AB}" type="presParOf" srcId="{B26F5E30-6F5E-4C48-961F-34D0EE462600}" destId="{16DC9996-9C26-42CA-8AB6-0550F18628BB}" srcOrd="1" destOrd="0" presId="urn:microsoft.com/office/officeart/2005/8/layout/hierarchy4"/>
    <dgm:cxn modelId="{AA28B6B1-E4E0-4936-B0CE-0B3AF80CF12B}" type="presParOf" srcId="{40BCE56A-57A8-4B1E-B0C9-6B1AA5B1DB56}" destId="{0701D269-FB0E-4420-9E9F-DB5A26A53FA5}" srcOrd="1" destOrd="0" presId="urn:microsoft.com/office/officeart/2005/8/layout/hierarchy4"/>
    <dgm:cxn modelId="{12253EBC-EDAA-4D76-BF41-081B0D378586}" type="presParOf" srcId="{40BCE56A-57A8-4B1E-B0C9-6B1AA5B1DB56}" destId="{66431F9C-9964-453C-BE0F-E442FEE3C295}" srcOrd="2" destOrd="0" presId="urn:microsoft.com/office/officeart/2005/8/layout/hierarchy4"/>
    <dgm:cxn modelId="{62571000-32A4-4278-B145-755B65348F32}" type="presParOf" srcId="{66431F9C-9964-453C-BE0F-E442FEE3C295}" destId="{2160074F-27AE-44A9-966B-852114E88D22}" srcOrd="0" destOrd="0" presId="urn:microsoft.com/office/officeart/2005/8/layout/hierarchy4"/>
    <dgm:cxn modelId="{46EFB79B-61BC-4CF3-8E6D-B419457190A0}" type="presParOf" srcId="{66431F9C-9964-453C-BE0F-E442FEE3C295}" destId="{DD9073DF-E57C-4115-AA5B-7BC173BE3522}" srcOrd="1" destOrd="0" presId="urn:microsoft.com/office/officeart/2005/8/layout/hierarchy4"/>
    <dgm:cxn modelId="{1E685465-583E-4F5C-A4FE-CB575549039B}" type="presParOf" srcId="{40BCE56A-57A8-4B1E-B0C9-6B1AA5B1DB56}" destId="{2949C2BB-DA79-4A1B-85B3-4D2863648543}" srcOrd="3" destOrd="0" presId="urn:microsoft.com/office/officeart/2005/8/layout/hierarchy4"/>
    <dgm:cxn modelId="{AC8EA449-5688-490C-BDC1-F9CBD76F6053}" type="presParOf" srcId="{40BCE56A-57A8-4B1E-B0C9-6B1AA5B1DB56}" destId="{E0B0D486-C11D-44F3-B044-E7983A1FBCC0}" srcOrd="4" destOrd="0" presId="urn:microsoft.com/office/officeart/2005/8/layout/hierarchy4"/>
    <dgm:cxn modelId="{A6AF87A6-C1F1-4DE5-A1B8-E6D73FA5B539}" type="presParOf" srcId="{E0B0D486-C11D-44F3-B044-E7983A1FBCC0}" destId="{A9C1877A-113A-4E19-9232-8C92A5FC27FB}" srcOrd="0" destOrd="0" presId="urn:microsoft.com/office/officeart/2005/8/layout/hierarchy4"/>
    <dgm:cxn modelId="{1ECA29D3-75E1-4B37-96C7-A7529E994661}" type="presParOf" srcId="{E0B0D486-C11D-44F3-B044-E7983A1FBCC0}" destId="{44C680F0-E498-4016-A5E0-58039D4406CE}" srcOrd="1" destOrd="0" presId="urn:microsoft.com/office/officeart/2005/8/layout/hierarchy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37EC01-9934-4AED-A682-13B5A87E5185}" type="doc">
      <dgm:prSet loTypeId="urn:microsoft.com/office/officeart/2005/8/layout/hierarchy3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1EFA03-9140-461A-9769-61F0914823FC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/>
        </a:solidFill>
        <a:ln>
          <a:noFill/>
        </a:ln>
      </dgm:spPr>
      <dgm:t>
        <a:bodyPr/>
        <a:lstStyle/>
        <a:p>
          <a:pPr rtl="0"/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Multiple Means of Engagement</a:t>
          </a:r>
        </a:p>
      </dgm:t>
    </dgm:pt>
    <dgm:pt modelId="{EBDD0FE1-D160-41B4-BF85-16F4776D58EE}" type="parTrans" cxnId="{8ECE1066-0699-4222-A39F-7B69B4F429CA}">
      <dgm:prSet/>
      <dgm:spPr/>
      <dgm:t>
        <a:bodyPr/>
        <a:lstStyle/>
        <a:p>
          <a:endParaRPr lang="en-US"/>
        </a:p>
      </dgm:t>
    </dgm:pt>
    <dgm:pt modelId="{606E50A8-575C-4613-BAE3-CAA108AF6D6D}" type="sibTrans" cxnId="{8ECE1066-0699-4222-A39F-7B69B4F429CA}">
      <dgm:prSet/>
      <dgm:spPr/>
      <dgm:t>
        <a:bodyPr/>
        <a:lstStyle/>
        <a:p>
          <a:endParaRPr lang="en-US"/>
        </a:p>
      </dgm:t>
    </dgm:pt>
    <dgm:pt modelId="{7649C970-4611-42C5-8EA4-FC392F238EE2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/>
        </a:solidFill>
        <a:ln>
          <a:noFill/>
        </a:ln>
      </dgm:spPr>
      <dgm:t>
        <a:bodyPr/>
        <a:lstStyle/>
        <a:p>
          <a:pPr rtl="0"/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Explicitly state learning goals and/or expectations.</a:t>
          </a:r>
        </a:p>
      </dgm:t>
    </dgm:pt>
    <dgm:pt modelId="{3F8961FA-9D54-411D-B334-4BE6F1379F5C}" type="parTrans" cxnId="{4B2AEF5B-FD52-4F4B-BBB6-B626814442DF}">
      <dgm:prSet/>
      <dgm:spPr/>
      <dgm:t>
        <a:bodyPr/>
        <a:lstStyle/>
        <a:p>
          <a:endParaRPr lang="en-US"/>
        </a:p>
      </dgm:t>
    </dgm:pt>
    <dgm:pt modelId="{B540D456-2958-49A7-A274-80DEA54AD1EB}" type="sibTrans" cxnId="{4B2AEF5B-FD52-4F4B-BBB6-B626814442DF}">
      <dgm:prSet/>
      <dgm:spPr/>
      <dgm:t>
        <a:bodyPr/>
        <a:lstStyle/>
        <a:p>
          <a:endParaRPr lang="en-US"/>
        </a:p>
      </dgm:t>
    </dgm:pt>
    <dgm:pt modelId="{752AB6DF-06D8-4DFB-A8F9-FB9EC8B9794D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/>
        </a:solidFill>
        <a:ln>
          <a:noFill/>
        </a:ln>
      </dgm:spPr>
      <dgm:t>
        <a:bodyPr/>
        <a:lstStyle/>
        <a:p>
          <a:pPr rtl="0"/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Provide note taking support.</a:t>
          </a:r>
        </a:p>
      </dgm:t>
    </dgm:pt>
    <dgm:pt modelId="{350507D9-C81A-40A0-916B-9EBE8064D4F2}" type="parTrans" cxnId="{E4672C61-FC14-400C-B481-A0B04D65C4E7}">
      <dgm:prSet/>
      <dgm:spPr/>
      <dgm:t>
        <a:bodyPr/>
        <a:lstStyle/>
        <a:p>
          <a:endParaRPr lang="en-US"/>
        </a:p>
      </dgm:t>
    </dgm:pt>
    <dgm:pt modelId="{EF9A12F8-40CD-410A-94E5-C672E4079893}" type="sibTrans" cxnId="{E4672C61-FC14-400C-B481-A0B04D65C4E7}">
      <dgm:prSet/>
      <dgm:spPr/>
      <dgm:t>
        <a:bodyPr/>
        <a:lstStyle/>
        <a:p>
          <a:endParaRPr lang="en-US"/>
        </a:p>
      </dgm:t>
    </dgm:pt>
    <dgm:pt modelId="{28BD33AD-0D1A-4B08-91D5-C78EA6A398E8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/>
        </a:solidFill>
        <a:ln>
          <a:noFill/>
        </a:ln>
      </dgm:spPr>
      <dgm:t>
        <a:bodyPr/>
        <a:lstStyle/>
        <a:p>
          <a:pPr rtl="0"/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Give opportunities to collaborate.</a:t>
          </a:r>
        </a:p>
      </dgm:t>
    </dgm:pt>
    <dgm:pt modelId="{B6F3BB76-0D56-40ED-8C1A-6016C6BCB6D3}" type="parTrans" cxnId="{6D4005FC-8B6A-40CE-83A3-F5E507327981}">
      <dgm:prSet/>
      <dgm:spPr/>
      <dgm:t>
        <a:bodyPr/>
        <a:lstStyle/>
        <a:p>
          <a:endParaRPr lang="en-US"/>
        </a:p>
      </dgm:t>
    </dgm:pt>
    <dgm:pt modelId="{67301159-A3FA-41BB-943D-9400ACA7D4D3}" type="sibTrans" cxnId="{6D4005FC-8B6A-40CE-83A3-F5E507327981}">
      <dgm:prSet/>
      <dgm:spPr/>
      <dgm:t>
        <a:bodyPr/>
        <a:lstStyle/>
        <a:p>
          <a:endParaRPr lang="en-US"/>
        </a:p>
      </dgm:t>
    </dgm:pt>
    <dgm:pt modelId="{390B4E74-5F8B-4F0C-9783-68020A8651D2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/>
        </a:solidFill>
        <a:ln>
          <a:noFill/>
        </a:ln>
      </dgm:spPr>
      <dgm:t>
        <a:bodyPr/>
        <a:lstStyle/>
        <a:p>
          <a:pPr rtl="0"/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Offer opportunities for reflection.</a:t>
          </a:r>
        </a:p>
      </dgm:t>
    </dgm:pt>
    <dgm:pt modelId="{6645F94F-3B8B-4082-9A43-D6A31EE6333F}" type="parTrans" cxnId="{D4C938BE-A0B5-42DA-AC56-4B64AEC64834}">
      <dgm:prSet/>
      <dgm:spPr/>
      <dgm:t>
        <a:bodyPr/>
        <a:lstStyle/>
        <a:p>
          <a:endParaRPr lang="en-US"/>
        </a:p>
      </dgm:t>
    </dgm:pt>
    <dgm:pt modelId="{52359BF1-9B23-40E0-8417-005F6F7EC41B}" type="sibTrans" cxnId="{D4C938BE-A0B5-42DA-AC56-4B64AEC64834}">
      <dgm:prSet/>
      <dgm:spPr/>
      <dgm:t>
        <a:bodyPr/>
        <a:lstStyle/>
        <a:p>
          <a:endParaRPr lang="en-US"/>
        </a:p>
      </dgm:t>
    </dgm:pt>
    <dgm:pt modelId="{2B1AF4D4-1453-479A-A001-16D6B004416F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noFill/>
        </a:ln>
      </dgm:spPr>
      <dgm:t>
        <a:bodyPr/>
        <a:lstStyle/>
        <a:p>
          <a:pPr rtl="0"/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Multiple Means of Representation</a:t>
          </a:r>
        </a:p>
      </dgm:t>
    </dgm:pt>
    <dgm:pt modelId="{467644DF-25AE-4077-A101-2D812591529E}" type="parTrans" cxnId="{068606D7-6F7C-4833-8B74-31E8CDA45AC4}">
      <dgm:prSet/>
      <dgm:spPr/>
      <dgm:t>
        <a:bodyPr/>
        <a:lstStyle/>
        <a:p>
          <a:endParaRPr lang="en-US"/>
        </a:p>
      </dgm:t>
    </dgm:pt>
    <dgm:pt modelId="{F04F9163-674D-4762-AFE9-8F2F32E85199}" type="sibTrans" cxnId="{068606D7-6F7C-4833-8B74-31E8CDA45AC4}">
      <dgm:prSet/>
      <dgm:spPr/>
      <dgm:t>
        <a:bodyPr/>
        <a:lstStyle/>
        <a:p>
          <a:endParaRPr lang="en-US"/>
        </a:p>
      </dgm:t>
    </dgm:pt>
    <dgm:pt modelId="{85DC753D-96D0-4B0F-B217-BCC301213C6B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noFill/>
        </a:ln>
      </dgm:spPr>
      <dgm:t>
        <a:bodyPr/>
        <a:lstStyle/>
        <a:p>
          <a:pPr rtl="0"/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Provide content in multiple ways. </a:t>
          </a:r>
        </a:p>
      </dgm:t>
    </dgm:pt>
    <dgm:pt modelId="{CCF9174A-B6EA-4CDE-9413-6ABFA0C84936}" type="parTrans" cxnId="{B07045A0-AF90-427A-B2CF-744F36F306CB}">
      <dgm:prSet/>
      <dgm:spPr/>
      <dgm:t>
        <a:bodyPr/>
        <a:lstStyle/>
        <a:p>
          <a:endParaRPr lang="en-US"/>
        </a:p>
      </dgm:t>
    </dgm:pt>
    <dgm:pt modelId="{AE498D2C-11C3-4BCA-AB26-D1B306901E0C}" type="sibTrans" cxnId="{B07045A0-AF90-427A-B2CF-744F36F306CB}">
      <dgm:prSet/>
      <dgm:spPr/>
      <dgm:t>
        <a:bodyPr/>
        <a:lstStyle/>
        <a:p>
          <a:endParaRPr lang="en-US"/>
        </a:p>
      </dgm:t>
    </dgm:pt>
    <dgm:pt modelId="{77859376-6F57-4F86-9CEC-3AE42B173BED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noFill/>
        </a:ln>
      </dgm:spPr>
      <dgm:t>
        <a:bodyPr/>
        <a:lstStyle/>
        <a:p>
          <a:pPr rtl="0"/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Employ interactive learning activities.</a:t>
          </a:r>
        </a:p>
      </dgm:t>
    </dgm:pt>
    <dgm:pt modelId="{99994EAD-4F6D-478A-92D3-EFCDDE87D7FE}" type="parTrans" cxnId="{62F53E88-1C37-4A73-B27E-B819E8AA776F}">
      <dgm:prSet/>
      <dgm:spPr/>
      <dgm:t>
        <a:bodyPr/>
        <a:lstStyle/>
        <a:p>
          <a:endParaRPr lang="en-US"/>
        </a:p>
      </dgm:t>
    </dgm:pt>
    <dgm:pt modelId="{E29C600C-1176-466F-976B-6140524451B0}" type="sibTrans" cxnId="{62F53E88-1C37-4A73-B27E-B819E8AA776F}">
      <dgm:prSet/>
      <dgm:spPr/>
      <dgm:t>
        <a:bodyPr/>
        <a:lstStyle/>
        <a:p>
          <a:endParaRPr lang="en-US"/>
        </a:p>
      </dgm:t>
    </dgm:pt>
    <dgm:pt modelId="{419729B2-60C9-45DC-B3ED-3F57E078BE7C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noFill/>
        </a:ln>
      </dgm:spPr>
      <dgm:t>
        <a:bodyPr/>
        <a:lstStyle/>
        <a:p>
          <a:pPr rtl="0"/>
          <a:r>
            <a:rPr 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Use multimedia resources to deliver content.</a:t>
          </a:r>
        </a:p>
      </dgm:t>
    </dgm:pt>
    <dgm:pt modelId="{2A6D7CBB-8329-4AB9-834A-BFCF18D40088}" type="parTrans" cxnId="{70533574-95C0-49FD-91A9-03D94E7EE0FD}">
      <dgm:prSet/>
      <dgm:spPr/>
      <dgm:t>
        <a:bodyPr/>
        <a:lstStyle/>
        <a:p>
          <a:endParaRPr lang="en-US"/>
        </a:p>
      </dgm:t>
    </dgm:pt>
    <dgm:pt modelId="{7CD5DDBB-95A6-4E89-9B61-14CF375E9303}" type="sibTrans" cxnId="{70533574-95C0-49FD-91A9-03D94E7EE0FD}">
      <dgm:prSet/>
      <dgm:spPr/>
      <dgm:t>
        <a:bodyPr/>
        <a:lstStyle/>
        <a:p>
          <a:endParaRPr lang="en-US"/>
        </a:p>
      </dgm:t>
    </dgm:pt>
    <dgm:pt modelId="{7BD89BC1-BE54-4CC8-816E-2F567B570F62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noFill/>
        </a:ln>
      </dgm:spPr>
      <dgm:t>
        <a:bodyPr/>
        <a:lstStyle/>
        <a:p>
          <a:pPr rtl="0"/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Link new information to previously learned content or experiences.</a:t>
          </a:r>
        </a:p>
      </dgm:t>
    </dgm:pt>
    <dgm:pt modelId="{4E0E8808-9B08-4ACD-BAE7-D069342D2936}" type="parTrans" cxnId="{3C4369C0-9FF6-4999-A907-6CAB5F7F9561}">
      <dgm:prSet/>
      <dgm:spPr/>
      <dgm:t>
        <a:bodyPr/>
        <a:lstStyle/>
        <a:p>
          <a:endParaRPr lang="en-US"/>
        </a:p>
      </dgm:t>
    </dgm:pt>
    <dgm:pt modelId="{8EBB3CE7-76EA-432D-8C2D-754D9A1DE87A}" type="sibTrans" cxnId="{3C4369C0-9FF6-4999-A907-6CAB5F7F9561}">
      <dgm:prSet/>
      <dgm:spPr/>
      <dgm:t>
        <a:bodyPr/>
        <a:lstStyle/>
        <a:p>
          <a:endParaRPr lang="en-US"/>
        </a:p>
      </dgm:t>
    </dgm:pt>
    <dgm:pt modelId="{B5156F13-05E8-4AC5-92F5-56C78C1C3ABC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/>
        </a:solidFill>
        <a:ln>
          <a:noFill/>
        </a:ln>
      </dgm:spPr>
      <dgm:t>
        <a:bodyPr/>
        <a:lstStyle/>
        <a:p>
          <a:pPr rtl="0"/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Multiple Means of Action and Expression</a:t>
          </a:r>
        </a:p>
      </dgm:t>
    </dgm:pt>
    <dgm:pt modelId="{94976953-269B-40B0-A77C-8129612BE12C}" type="parTrans" cxnId="{1C26C3CC-297C-4057-B8B9-34C3806CBAD9}">
      <dgm:prSet/>
      <dgm:spPr/>
      <dgm:t>
        <a:bodyPr/>
        <a:lstStyle/>
        <a:p>
          <a:endParaRPr lang="en-US"/>
        </a:p>
      </dgm:t>
    </dgm:pt>
    <dgm:pt modelId="{A7DE3D4E-9B49-4ACE-B8F6-62AC5C6B73DF}" type="sibTrans" cxnId="{1C26C3CC-297C-4057-B8B9-34C3806CBAD9}">
      <dgm:prSet/>
      <dgm:spPr/>
      <dgm:t>
        <a:bodyPr/>
        <a:lstStyle/>
        <a:p>
          <a:endParaRPr lang="en-US"/>
        </a:p>
      </dgm:t>
    </dgm:pt>
    <dgm:pt modelId="{C82B4FDC-87F7-4BA5-9634-F18F0A7CF4FF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/>
        </a:solidFill>
        <a:ln>
          <a:noFill/>
        </a:ln>
      </dgm:spPr>
      <dgm:t>
        <a:bodyPr/>
        <a:lstStyle/>
        <a:p>
          <a:pPr rtl="0"/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Develop an agenda or learning plan and follow it. </a:t>
          </a:r>
        </a:p>
      </dgm:t>
    </dgm:pt>
    <dgm:pt modelId="{BF47463F-F02A-4FAC-8077-A9A3AC49693E}" type="parTrans" cxnId="{C8634631-700D-447F-A269-D10BC34EA333}">
      <dgm:prSet/>
      <dgm:spPr/>
      <dgm:t>
        <a:bodyPr/>
        <a:lstStyle/>
        <a:p>
          <a:endParaRPr lang="en-US"/>
        </a:p>
      </dgm:t>
    </dgm:pt>
    <dgm:pt modelId="{239932C6-5F18-4006-B6AD-BD260272DDEB}" type="sibTrans" cxnId="{C8634631-700D-447F-A269-D10BC34EA333}">
      <dgm:prSet/>
      <dgm:spPr/>
      <dgm:t>
        <a:bodyPr/>
        <a:lstStyle/>
        <a:p>
          <a:endParaRPr lang="en-US"/>
        </a:p>
      </dgm:t>
    </dgm:pt>
    <dgm:pt modelId="{C1D2A1A4-C69D-4A75-97EF-1427FDA09195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/>
        </a:solidFill>
        <a:ln>
          <a:noFill/>
        </a:ln>
      </dgm:spPr>
      <dgm:t>
        <a:bodyPr/>
        <a:lstStyle/>
        <a:p>
          <a:pPr rtl="0"/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Provide access to resources to deepen learning.  </a:t>
          </a:r>
        </a:p>
      </dgm:t>
    </dgm:pt>
    <dgm:pt modelId="{EF1C6499-99D5-4F0F-8891-D1B294327979}" type="parTrans" cxnId="{F827CCCA-69E0-4732-AACB-AB0AC3A27547}">
      <dgm:prSet/>
      <dgm:spPr/>
      <dgm:t>
        <a:bodyPr/>
        <a:lstStyle/>
        <a:p>
          <a:endParaRPr lang="en-US"/>
        </a:p>
      </dgm:t>
    </dgm:pt>
    <dgm:pt modelId="{25B7BB2A-46C0-47CF-B8CB-9ABD71C021FA}" type="sibTrans" cxnId="{F827CCCA-69E0-4732-AACB-AB0AC3A27547}">
      <dgm:prSet/>
      <dgm:spPr/>
      <dgm:t>
        <a:bodyPr/>
        <a:lstStyle/>
        <a:p>
          <a:endParaRPr lang="en-US"/>
        </a:p>
      </dgm:t>
    </dgm:pt>
    <dgm:pt modelId="{7F9767E1-FF5A-46E7-BCF1-9397D92031FA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/>
        </a:solidFill>
        <a:ln>
          <a:noFill/>
        </a:ln>
      </dgm:spPr>
      <dgm:t>
        <a:bodyPr/>
        <a:lstStyle/>
        <a:p>
          <a:pPr rtl="0"/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Include a variety of communication options.</a:t>
          </a:r>
        </a:p>
      </dgm:t>
    </dgm:pt>
    <dgm:pt modelId="{BA1004E1-1C32-4CB2-A227-D8D3D1A7A935}" type="parTrans" cxnId="{3CE526C2-65AD-47D2-9131-F8C231F33C4F}">
      <dgm:prSet/>
      <dgm:spPr/>
      <dgm:t>
        <a:bodyPr/>
        <a:lstStyle/>
        <a:p>
          <a:endParaRPr lang="en-US"/>
        </a:p>
      </dgm:t>
    </dgm:pt>
    <dgm:pt modelId="{F1C0844B-A866-434A-93A6-38EF8FA50ACA}" type="sibTrans" cxnId="{3CE526C2-65AD-47D2-9131-F8C231F33C4F}">
      <dgm:prSet/>
      <dgm:spPr/>
      <dgm:t>
        <a:bodyPr/>
        <a:lstStyle/>
        <a:p>
          <a:endParaRPr lang="en-US"/>
        </a:p>
      </dgm:t>
    </dgm:pt>
    <dgm:pt modelId="{887C26F7-AC1C-410C-A508-333CF40A33AA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/>
        </a:solidFill>
        <a:ln>
          <a:noFill/>
        </a:ln>
      </dgm:spPr>
      <dgm:t>
        <a:bodyPr/>
        <a:lstStyle/>
        <a:p>
          <a:pPr rtl="0"/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Offer opportunities to review content or practice skills. </a:t>
          </a:r>
        </a:p>
      </dgm:t>
    </dgm:pt>
    <dgm:pt modelId="{222D15EC-2CD7-4158-A3F0-5464FA1FC53D}" type="parTrans" cxnId="{85C46AE4-6BD4-4344-B20B-11909E8139F8}">
      <dgm:prSet/>
      <dgm:spPr/>
      <dgm:t>
        <a:bodyPr/>
        <a:lstStyle/>
        <a:p>
          <a:endParaRPr lang="en-US"/>
        </a:p>
      </dgm:t>
    </dgm:pt>
    <dgm:pt modelId="{9093F0E1-CCCB-4124-B515-63949641362C}" type="sibTrans" cxnId="{85C46AE4-6BD4-4344-B20B-11909E8139F8}">
      <dgm:prSet/>
      <dgm:spPr/>
      <dgm:t>
        <a:bodyPr/>
        <a:lstStyle/>
        <a:p>
          <a:endParaRPr lang="en-US"/>
        </a:p>
      </dgm:t>
    </dgm:pt>
    <dgm:pt modelId="{F36BC4FC-39D8-4D87-BE31-6A6965EE670A}" type="pres">
      <dgm:prSet presAssocID="{FC37EC01-9934-4AED-A682-13B5A87E51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3C2DF74-4DAD-4E50-AE2F-3607A085FD63}" type="pres">
      <dgm:prSet presAssocID="{8C1EFA03-9140-461A-9769-61F0914823FC}" presName="root" presStyleCnt="0"/>
      <dgm:spPr/>
    </dgm:pt>
    <dgm:pt modelId="{C86F4115-9ACF-471E-BAE7-B69AF05B5122}" type="pres">
      <dgm:prSet presAssocID="{8C1EFA03-9140-461A-9769-61F0914823FC}" presName="rootComposite" presStyleCnt="0"/>
      <dgm:spPr/>
    </dgm:pt>
    <dgm:pt modelId="{DA4E83E6-C87C-4262-94ED-91B3F4A93221}" type="pres">
      <dgm:prSet presAssocID="{8C1EFA03-9140-461A-9769-61F0914823FC}" presName="rootText" presStyleLbl="node1" presStyleIdx="0" presStyleCnt="3" custScaleX="243845" custLinFactNeighborY="-120"/>
      <dgm:spPr>
        <a:prstGeom prst="rect">
          <a:avLst/>
        </a:prstGeom>
      </dgm:spPr>
    </dgm:pt>
    <dgm:pt modelId="{64B95C20-8845-4714-9884-66B24808CBCC}" type="pres">
      <dgm:prSet presAssocID="{8C1EFA03-9140-461A-9769-61F0914823FC}" presName="rootConnector" presStyleLbl="node1" presStyleIdx="0" presStyleCnt="3"/>
      <dgm:spPr/>
    </dgm:pt>
    <dgm:pt modelId="{586B78F9-74CD-496C-9DD3-69E53B4920C6}" type="pres">
      <dgm:prSet presAssocID="{8C1EFA03-9140-461A-9769-61F0914823FC}" presName="childShape" presStyleCnt="0"/>
      <dgm:spPr/>
    </dgm:pt>
    <dgm:pt modelId="{CCE8F8D8-85B3-496D-A36B-CFB6FCB74DE0}" type="pres">
      <dgm:prSet presAssocID="{3F8961FA-9D54-411D-B334-4BE6F1379F5C}" presName="Name13" presStyleLbl="parChTrans1D2" presStyleIdx="0" presStyleCnt="12"/>
      <dgm:spPr/>
    </dgm:pt>
    <dgm:pt modelId="{38E747F9-F3FD-4DFF-BE2D-EAFBDFEDA560}" type="pres">
      <dgm:prSet presAssocID="{7649C970-4611-42C5-8EA4-FC392F238EE2}" presName="childText" presStyleLbl="bgAcc1" presStyleIdx="0" presStyleCnt="12" custScaleX="243845" custLinFactNeighborY="-120">
        <dgm:presLayoutVars>
          <dgm:bulletEnabled val="1"/>
        </dgm:presLayoutVars>
      </dgm:prSet>
      <dgm:spPr>
        <a:prstGeom prst="rect">
          <a:avLst/>
        </a:prstGeom>
      </dgm:spPr>
    </dgm:pt>
    <dgm:pt modelId="{6E1AE933-132D-4ECA-8DE8-7B9EABAF8E25}" type="pres">
      <dgm:prSet presAssocID="{350507D9-C81A-40A0-916B-9EBE8064D4F2}" presName="Name13" presStyleLbl="parChTrans1D2" presStyleIdx="1" presStyleCnt="12"/>
      <dgm:spPr/>
    </dgm:pt>
    <dgm:pt modelId="{134CDB93-930C-4B5D-9813-84B4EFF8EEF3}" type="pres">
      <dgm:prSet presAssocID="{752AB6DF-06D8-4DFB-A8F9-FB9EC8B9794D}" presName="childText" presStyleLbl="bgAcc1" presStyleIdx="1" presStyleCnt="12" custScaleX="243845">
        <dgm:presLayoutVars>
          <dgm:bulletEnabled val="1"/>
        </dgm:presLayoutVars>
      </dgm:prSet>
      <dgm:spPr>
        <a:prstGeom prst="rect">
          <a:avLst/>
        </a:prstGeom>
      </dgm:spPr>
    </dgm:pt>
    <dgm:pt modelId="{632D3DF5-00E1-4DB4-9B2C-E74A5CE9BEC9}" type="pres">
      <dgm:prSet presAssocID="{B6F3BB76-0D56-40ED-8C1A-6016C6BCB6D3}" presName="Name13" presStyleLbl="parChTrans1D2" presStyleIdx="2" presStyleCnt="12"/>
      <dgm:spPr/>
    </dgm:pt>
    <dgm:pt modelId="{7DD65B8D-FF69-407B-952C-52C80A2DD7B8}" type="pres">
      <dgm:prSet presAssocID="{28BD33AD-0D1A-4B08-91D5-C78EA6A398E8}" presName="childText" presStyleLbl="bgAcc1" presStyleIdx="2" presStyleCnt="12" custScaleX="243845">
        <dgm:presLayoutVars>
          <dgm:bulletEnabled val="1"/>
        </dgm:presLayoutVars>
      </dgm:prSet>
      <dgm:spPr>
        <a:prstGeom prst="rect">
          <a:avLst/>
        </a:prstGeom>
      </dgm:spPr>
    </dgm:pt>
    <dgm:pt modelId="{F83D05C5-E480-4CFA-A578-EE98EB09B273}" type="pres">
      <dgm:prSet presAssocID="{6645F94F-3B8B-4082-9A43-D6A31EE6333F}" presName="Name13" presStyleLbl="parChTrans1D2" presStyleIdx="3" presStyleCnt="12"/>
      <dgm:spPr/>
    </dgm:pt>
    <dgm:pt modelId="{246AC6B7-A934-48D1-BA49-CB812FBDF4F5}" type="pres">
      <dgm:prSet presAssocID="{390B4E74-5F8B-4F0C-9783-68020A8651D2}" presName="childText" presStyleLbl="bgAcc1" presStyleIdx="3" presStyleCnt="12" custScaleX="243845">
        <dgm:presLayoutVars>
          <dgm:bulletEnabled val="1"/>
        </dgm:presLayoutVars>
      </dgm:prSet>
      <dgm:spPr>
        <a:prstGeom prst="rect">
          <a:avLst/>
        </a:prstGeom>
      </dgm:spPr>
    </dgm:pt>
    <dgm:pt modelId="{4A91D79F-A852-435F-B566-06BA200EE32E}" type="pres">
      <dgm:prSet presAssocID="{2B1AF4D4-1453-479A-A001-16D6B004416F}" presName="root" presStyleCnt="0"/>
      <dgm:spPr/>
    </dgm:pt>
    <dgm:pt modelId="{5C3A4CFC-D9E2-481C-BAD6-1B130AC2C90D}" type="pres">
      <dgm:prSet presAssocID="{2B1AF4D4-1453-479A-A001-16D6B004416F}" presName="rootComposite" presStyleCnt="0"/>
      <dgm:spPr/>
    </dgm:pt>
    <dgm:pt modelId="{473794F9-E6BF-4A46-9C90-25CAC24B24CD}" type="pres">
      <dgm:prSet presAssocID="{2B1AF4D4-1453-479A-A001-16D6B004416F}" presName="rootText" presStyleLbl="node1" presStyleIdx="1" presStyleCnt="3" custScaleX="243845"/>
      <dgm:spPr>
        <a:prstGeom prst="rect">
          <a:avLst/>
        </a:prstGeom>
      </dgm:spPr>
    </dgm:pt>
    <dgm:pt modelId="{3EFD101A-F84F-438C-B009-A49926CF60E1}" type="pres">
      <dgm:prSet presAssocID="{2B1AF4D4-1453-479A-A001-16D6B004416F}" presName="rootConnector" presStyleLbl="node1" presStyleIdx="1" presStyleCnt="3"/>
      <dgm:spPr/>
    </dgm:pt>
    <dgm:pt modelId="{8E4AAC89-458D-4762-96BC-71C277477557}" type="pres">
      <dgm:prSet presAssocID="{2B1AF4D4-1453-479A-A001-16D6B004416F}" presName="childShape" presStyleCnt="0"/>
      <dgm:spPr/>
    </dgm:pt>
    <dgm:pt modelId="{CE3FEB1D-6E5B-4F4C-AE52-580AF79A58D1}" type="pres">
      <dgm:prSet presAssocID="{CCF9174A-B6EA-4CDE-9413-6ABFA0C84936}" presName="Name13" presStyleLbl="parChTrans1D2" presStyleIdx="4" presStyleCnt="12"/>
      <dgm:spPr/>
    </dgm:pt>
    <dgm:pt modelId="{ECA97013-A606-4F11-9824-B3E62079C1C0}" type="pres">
      <dgm:prSet presAssocID="{85DC753D-96D0-4B0F-B217-BCC301213C6B}" presName="childText" presStyleLbl="bgAcc1" presStyleIdx="4" presStyleCnt="12" custScaleX="243845">
        <dgm:presLayoutVars>
          <dgm:bulletEnabled val="1"/>
        </dgm:presLayoutVars>
      </dgm:prSet>
      <dgm:spPr>
        <a:prstGeom prst="rect">
          <a:avLst/>
        </a:prstGeom>
      </dgm:spPr>
    </dgm:pt>
    <dgm:pt modelId="{5825BFEF-7365-486E-BDB7-BE485E347263}" type="pres">
      <dgm:prSet presAssocID="{99994EAD-4F6D-478A-92D3-EFCDDE87D7FE}" presName="Name13" presStyleLbl="parChTrans1D2" presStyleIdx="5" presStyleCnt="12"/>
      <dgm:spPr/>
    </dgm:pt>
    <dgm:pt modelId="{0FF84BCB-0C0A-4B83-98C6-D1DE36A46B5C}" type="pres">
      <dgm:prSet presAssocID="{77859376-6F57-4F86-9CEC-3AE42B173BED}" presName="childText" presStyleLbl="bgAcc1" presStyleIdx="5" presStyleCnt="12" custScaleX="243845">
        <dgm:presLayoutVars>
          <dgm:bulletEnabled val="1"/>
        </dgm:presLayoutVars>
      </dgm:prSet>
      <dgm:spPr>
        <a:prstGeom prst="rect">
          <a:avLst/>
        </a:prstGeom>
      </dgm:spPr>
    </dgm:pt>
    <dgm:pt modelId="{4202A0BF-33B3-46D3-A4F6-BDA3D62C433B}" type="pres">
      <dgm:prSet presAssocID="{2A6D7CBB-8329-4AB9-834A-BFCF18D40088}" presName="Name13" presStyleLbl="parChTrans1D2" presStyleIdx="6" presStyleCnt="12"/>
      <dgm:spPr/>
    </dgm:pt>
    <dgm:pt modelId="{18D0BC13-001E-4849-ACDE-27F5132EA409}" type="pres">
      <dgm:prSet presAssocID="{419729B2-60C9-45DC-B3ED-3F57E078BE7C}" presName="childText" presStyleLbl="bgAcc1" presStyleIdx="6" presStyleCnt="12" custScaleX="243845">
        <dgm:presLayoutVars>
          <dgm:bulletEnabled val="1"/>
        </dgm:presLayoutVars>
      </dgm:prSet>
      <dgm:spPr>
        <a:prstGeom prst="rect">
          <a:avLst/>
        </a:prstGeom>
      </dgm:spPr>
    </dgm:pt>
    <dgm:pt modelId="{806D5B0E-2CE5-4AFD-AEB6-132F26A72F3C}" type="pres">
      <dgm:prSet presAssocID="{4E0E8808-9B08-4ACD-BAE7-D069342D2936}" presName="Name13" presStyleLbl="parChTrans1D2" presStyleIdx="7" presStyleCnt="12"/>
      <dgm:spPr/>
    </dgm:pt>
    <dgm:pt modelId="{5C001FAC-A4C0-4353-A2E3-3CCC940C4A8B}" type="pres">
      <dgm:prSet presAssocID="{7BD89BC1-BE54-4CC8-816E-2F567B570F62}" presName="childText" presStyleLbl="bgAcc1" presStyleIdx="7" presStyleCnt="12" custScaleX="243845">
        <dgm:presLayoutVars>
          <dgm:bulletEnabled val="1"/>
        </dgm:presLayoutVars>
      </dgm:prSet>
      <dgm:spPr>
        <a:prstGeom prst="rect">
          <a:avLst/>
        </a:prstGeom>
      </dgm:spPr>
    </dgm:pt>
    <dgm:pt modelId="{02D6A8CA-EB94-42A2-9787-4AFA4C604EBE}" type="pres">
      <dgm:prSet presAssocID="{B5156F13-05E8-4AC5-92F5-56C78C1C3ABC}" presName="root" presStyleCnt="0"/>
      <dgm:spPr/>
    </dgm:pt>
    <dgm:pt modelId="{11EACCF4-1D1B-4328-9A8F-42869FF81380}" type="pres">
      <dgm:prSet presAssocID="{B5156F13-05E8-4AC5-92F5-56C78C1C3ABC}" presName="rootComposite" presStyleCnt="0"/>
      <dgm:spPr/>
    </dgm:pt>
    <dgm:pt modelId="{A92F893E-91EB-4469-8312-07921DE00FF2}" type="pres">
      <dgm:prSet presAssocID="{B5156F13-05E8-4AC5-92F5-56C78C1C3ABC}" presName="rootText" presStyleLbl="node1" presStyleIdx="2" presStyleCnt="3" custScaleX="243845"/>
      <dgm:spPr>
        <a:prstGeom prst="rect">
          <a:avLst/>
        </a:prstGeom>
      </dgm:spPr>
    </dgm:pt>
    <dgm:pt modelId="{CA93A11F-D9D9-4FD7-9AAC-C86C41FCF2B8}" type="pres">
      <dgm:prSet presAssocID="{B5156F13-05E8-4AC5-92F5-56C78C1C3ABC}" presName="rootConnector" presStyleLbl="node1" presStyleIdx="2" presStyleCnt="3"/>
      <dgm:spPr/>
    </dgm:pt>
    <dgm:pt modelId="{67ED68EE-2C36-4386-AC90-D9023CB31E89}" type="pres">
      <dgm:prSet presAssocID="{B5156F13-05E8-4AC5-92F5-56C78C1C3ABC}" presName="childShape" presStyleCnt="0"/>
      <dgm:spPr/>
    </dgm:pt>
    <dgm:pt modelId="{B35D9735-BBEA-4D89-A2CF-EB5F4420B20C}" type="pres">
      <dgm:prSet presAssocID="{BF47463F-F02A-4FAC-8077-A9A3AC49693E}" presName="Name13" presStyleLbl="parChTrans1D2" presStyleIdx="8" presStyleCnt="12"/>
      <dgm:spPr/>
    </dgm:pt>
    <dgm:pt modelId="{9393CD00-AF34-42AC-B97E-CD5801480DF4}" type="pres">
      <dgm:prSet presAssocID="{C82B4FDC-87F7-4BA5-9634-F18F0A7CF4FF}" presName="childText" presStyleLbl="bgAcc1" presStyleIdx="8" presStyleCnt="12" custScaleX="243845">
        <dgm:presLayoutVars>
          <dgm:bulletEnabled val="1"/>
        </dgm:presLayoutVars>
      </dgm:prSet>
      <dgm:spPr>
        <a:prstGeom prst="rect">
          <a:avLst/>
        </a:prstGeom>
      </dgm:spPr>
    </dgm:pt>
    <dgm:pt modelId="{C7F83C68-1B56-4F02-820F-8AFB465BDE57}" type="pres">
      <dgm:prSet presAssocID="{EF1C6499-99D5-4F0F-8891-D1B294327979}" presName="Name13" presStyleLbl="parChTrans1D2" presStyleIdx="9" presStyleCnt="12"/>
      <dgm:spPr/>
    </dgm:pt>
    <dgm:pt modelId="{85FACDFE-1175-4685-A549-7349356F16B7}" type="pres">
      <dgm:prSet presAssocID="{C1D2A1A4-C69D-4A75-97EF-1427FDA09195}" presName="childText" presStyleLbl="bgAcc1" presStyleIdx="9" presStyleCnt="12" custScaleX="243845">
        <dgm:presLayoutVars>
          <dgm:bulletEnabled val="1"/>
        </dgm:presLayoutVars>
      </dgm:prSet>
      <dgm:spPr>
        <a:prstGeom prst="rect">
          <a:avLst/>
        </a:prstGeom>
      </dgm:spPr>
    </dgm:pt>
    <dgm:pt modelId="{A5450BCC-CC16-4C3C-B577-C2FB1B32C6FD}" type="pres">
      <dgm:prSet presAssocID="{BA1004E1-1C32-4CB2-A227-D8D3D1A7A935}" presName="Name13" presStyleLbl="parChTrans1D2" presStyleIdx="10" presStyleCnt="12"/>
      <dgm:spPr/>
    </dgm:pt>
    <dgm:pt modelId="{CFE0EBCC-40E5-4715-AD66-DB5CCFDAA290}" type="pres">
      <dgm:prSet presAssocID="{7F9767E1-FF5A-46E7-BCF1-9397D92031FA}" presName="childText" presStyleLbl="bgAcc1" presStyleIdx="10" presStyleCnt="12" custScaleX="243845">
        <dgm:presLayoutVars>
          <dgm:bulletEnabled val="1"/>
        </dgm:presLayoutVars>
      </dgm:prSet>
      <dgm:spPr>
        <a:prstGeom prst="rect">
          <a:avLst/>
        </a:prstGeom>
      </dgm:spPr>
    </dgm:pt>
    <dgm:pt modelId="{37FE8C3E-541C-4C9D-ADE3-CC1323E29685}" type="pres">
      <dgm:prSet presAssocID="{222D15EC-2CD7-4158-A3F0-5464FA1FC53D}" presName="Name13" presStyleLbl="parChTrans1D2" presStyleIdx="11" presStyleCnt="12"/>
      <dgm:spPr/>
    </dgm:pt>
    <dgm:pt modelId="{77CBF21A-BB55-40EE-A49A-13F13FA7F772}" type="pres">
      <dgm:prSet presAssocID="{887C26F7-AC1C-410C-A508-333CF40A33AA}" presName="childText" presStyleLbl="bgAcc1" presStyleIdx="11" presStyleCnt="12" custScaleX="243845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A807B809-DA6A-4FE5-B3CE-A2CF039BA72F}" type="presOf" srcId="{752AB6DF-06D8-4DFB-A8F9-FB9EC8B9794D}" destId="{134CDB93-930C-4B5D-9813-84B4EFF8EEF3}" srcOrd="0" destOrd="0" presId="urn:microsoft.com/office/officeart/2005/8/layout/hierarchy3"/>
    <dgm:cxn modelId="{7CD45513-113F-4E7A-91B1-3C7FFF466B65}" type="presOf" srcId="{8C1EFA03-9140-461A-9769-61F0914823FC}" destId="{64B95C20-8845-4714-9884-66B24808CBCC}" srcOrd="1" destOrd="0" presId="urn:microsoft.com/office/officeart/2005/8/layout/hierarchy3"/>
    <dgm:cxn modelId="{0B90C71C-D984-4AA2-8341-7AA913216828}" type="presOf" srcId="{8C1EFA03-9140-461A-9769-61F0914823FC}" destId="{DA4E83E6-C87C-4262-94ED-91B3F4A93221}" srcOrd="0" destOrd="0" presId="urn:microsoft.com/office/officeart/2005/8/layout/hierarchy3"/>
    <dgm:cxn modelId="{DD80D11C-DAEA-45D2-997F-E38BFD33F23B}" type="presOf" srcId="{7F9767E1-FF5A-46E7-BCF1-9397D92031FA}" destId="{CFE0EBCC-40E5-4715-AD66-DB5CCFDAA290}" srcOrd="0" destOrd="0" presId="urn:microsoft.com/office/officeart/2005/8/layout/hierarchy3"/>
    <dgm:cxn modelId="{E840531F-C190-4005-BC06-5D212E7A33F3}" type="presOf" srcId="{3F8961FA-9D54-411D-B334-4BE6F1379F5C}" destId="{CCE8F8D8-85B3-496D-A36B-CFB6FCB74DE0}" srcOrd="0" destOrd="0" presId="urn:microsoft.com/office/officeart/2005/8/layout/hierarchy3"/>
    <dgm:cxn modelId="{5D868622-CCB7-4260-ACD2-2D50317B1D2A}" type="presOf" srcId="{B5156F13-05E8-4AC5-92F5-56C78C1C3ABC}" destId="{A92F893E-91EB-4469-8312-07921DE00FF2}" srcOrd="0" destOrd="0" presId="urn:microsoft.com/office/officeart/2005/8/layout/hierarchy3"/>
    <dgm:cxn modelId="{AB59D02A-262F-4EEB-B403-052186DD93CC}" type="presOf" srcId="{7649C970-4611-42C5-8EA4-FC392F238EE2}" destId="{38E747F9-F3FD-4DFF-BE2D-EAFBDFEDA560}" srcOrd="0" destOrd="0" presId="urn:microsoft.com/office/officeart/2005/8/layout/hierarchy3"/>
    <dgm:cxn modelId="{E426FF2D-E415-40BD-A28A-79543FE3037E}" type="presOf" srcId="{B6F3BB76-0D56-40ED-8C1A-6016C6BCB6D3}" destId="{632D3DF5-00E1-4DB4-9B2C-E74A5CE9BEC9}" srcOrd="0" destOrd="0" presId="urn:microsoft.com/office/officeart/2005/8/layout/hierarchy3"/>
    <dgm:cxn modelId="{CE87512F-3E8B-4E42-8DB1-F46BAF0429D0}" type="presOf" srcId="{FC37EC01-9934-4AED-A682-13B5A87E5185}" destId="{F36BC4FC-39D8-4D87-BE31-6A6965EE670A}" srcOrd="0" destOrd="0" presId="urn:microsoft.com/office/officeart/2005/8/layout/hierarchy3"/>
    <dgm:cxn modelId="{C8634631-700D-447F-A269-D10BC34EA333}" srcId="{B5156F13-05E8-4AC5-92F5-56C78C1C3ABC}" destId="{C82B4FDC-87F7-4BA5-9634-F18F0A7CF4FF}" srcOrd="0" destOrd="0" parTransId="{BF47463F-F02A-4FAC-8077-A9A3AC49693E}" sibTransId="{239932C6-5F18-4006-B6AD-BD260272DDEB}"/>
    <dgm:cxn modelId="{4B2AEF5B-FD52-4F4B-BBB6-B626814442DF}" srcId="{8C1EFA03-9140-461A-9769-61F0914823FC}" destId="{7649C970-4611-42C5-8EA4-FC392F238EE2}" srcOrd="0" destOrd="0" parTransId="{3F8961FA-9D54-411D-B334-4BE6F1379F5C}" sibTransId="{B540D456-2958-49A7-A274-80DEA54AD1EB}"/>
    <dgm:cxn modelId="{E4672C61-FC14-400C-B481-A0B04D65C4E7}" srcId="{8C1EFA03-9140-461A-9769-61F0914823FC}" destId="{752AB6DF-06D8-4DFB-A8F9-FB9EC8B9794D}" srcOrd="1" destOrd="0" parTransId="{350507D9-C81A-40A0-916B-9EBE8064D4F2}" sibTransId="{EF9A12F8-40CD-410A-94E5-C672E4079893}"/>
    <dgm:cxn modelId="{A984B665-F66C-40C6-874F-6ADE02712940}" type="presOf" srcId="{7BD89BC1-BE54-4CC8-816E-2F567B570F62}" destId="{5C001FAC-A4C0-4353-A2E3-3CCC940C4A8B}" srcOrd="0" destOrd="0" presId="urn:microsoft.com/office/officeart/2005/8/layout/hierarchy3"/>
    <dgm:cxn modelId="{8ECE1066-0699-4222-A39F-7B69B4F429CA}" srcId="{FC37EC01-9934-4AED-A682-13B5A87E5185}" destId="{8C1EFA03-9140-461A-9769-61F0914823FC}" srcOrd="0" destOrd="0" parTransId="{EBDD0FE1-D160-41B4-BF85-16F4776D58EE}" sibTransId="{606E50A8-575C-4613-BAE3-CAA108AF6D6D}"/>
    <dgm:cxn modelId="{DB7DA769-F2A2-4330-BB27-501B61E006DF}" type="presOf" srcId="{85DC753D-96D0-4B0F-B217-BCC301213C6B}" destId="{ECA97013-A606-4F11-9824-B3E62079C1C0}" srcOrd="0" destOrd="0" presId="urn:microsoft.com/office/officeart/2005/8/layout/hierarchy3"/>
    <dgm:cxn modelId="{5CD58853-0A26-4034-AFD8-B7ABE171F97A}" type="presOf" srcId="{350507D9-C81A-40A0-916B-9EBE8064D4F2}" destId="{6E1AE933-132D-4ECA-8DE8-7B9EABAF8E25}" srcOrd="0" destOrd="0" presId="urn:microsoft.com/office/officeart/2005/8/layout/hierarchy3"/>
    <dgm:cxn modelId="{A96EF653-553F-4FD0-9F99-63BF4DF50586}" type="presOf" srcId="{EF1C6499-99D5-4F0F-8891-D1B294327979}" destId="{C7F83C68-1B56-4F02-820F-8AFB465BDE57}" srcOrd="0" destOrd="0" presId="urn:microsoft.com/office/officeart/2005/8/layout/hierarchy3"/>
    <dgm:cxn modelId="{70533574-95C0-49FD-91A9-03D94E7EE0FD}" srcId="{2B1AF4D4-1453-479A-A001-16D6B004416F}" destId="{419729B2-60C9-45DC-B3ED-3F57E078BE7C}" srcOrd="2" destOrd="0" parTransId="{2A6D7CBB-8329-4AB9-834A-BFCF18D40088}" sibTransId="{7CD5DDBB-95A6-4E89-9B61-14CF375E9303}"/>
    <dgm:cxn modelId="{B0CFD577-9D03-4012-B712-29BEF1417A33}" type="presOf" srcId="{2B1AF4D4-1453-479A-A001-16D6B004416F}" destId="{473794F9-E6BF-4A46-9C90-25CAC24B24CD}" srcOrd="0" destOrd="0" presId="urn:microsoft.com/office/officeart/2005/8/layout/hierarchy3"/>
    <dgm:cxn modelId="{B127955A-6048-4D5A-80AC-764763BB9571}" type="presOf" srcId="{419729B2-60C9-45DC-B3ED-3F57E078BE7C}" destId="{18D0BC13-001E-4849-ACDE-27F5132EA409}" srcOrd="0" destOrd="0" presId="urn:microsoft.com/office/officeart/2005/8/layout/hierarchy3"/>
    <dgm:cxn modelId="{62F53E88-1C37-4A73-B27E-B819E8AA776F}" srcId="{2B1AF4D4-1453-479A-A001-16D6B004416F}" destId="{77859376-6F57-4F86-9CEC-3AE42B173BED}" srcOrd="1" destOrd="0" parTransId="{99994EAD-4F6D-478A-92D3-EFCDDE87D7FE}" sibTransId="{E29C600C-1176-466F-976B-6140524451B0}"/>
    <dgm:cxn modelId="{52E7C889-4ED3-4531-AB13-33097D600E06}" type="presOf" srcId="{CCF9174A-B6EA-4CDE-9413-6ABFA0C84936}" destId="{CE3FEB1D-6E5B-4F4C-AE52-580AF79A58D1}" srcOrd="0" destOrd="0" presId="urn:microsoft.com/office/officeart/2005/8/layout/hierarchy3"/>
    <dgm:cxn modelId="{F25E7C93-19B4-4A3E-A5C1-FC2474B8496E}" type="presOf" srcId="{BF47463F-F02A-4FAC-8077-A9A3AC49693E}" destId="{B35D9735-BBEA-4D89-A2CF-EB5F4420B20C}" srcOrd="0" destOrd="0" presId="urn:microsoft.com/office/officeart/2005/8/layout/hierarchy3"/>
    <dgm:cxn modelId="{E70D469A-C988-48CA-95B3-16C53116B824}" type="presOf" srcId="{77859376-6F57-4F86-9CEC-3AE42B173BED}" destId="{0FF84BCB-0C0A-4B83-98C6-D1DE36A46B5C}" srcOrd="0" destOrd="0" presId="urn:microsoft.com/office/officeart/2005/8/layout/hierarchy3"/>
    <dgm:cxn modelId="{176D819B-0C6D-4F64-9631-80F9BAA3338C}" type="presOf" srcId="{222D15EC-2CD7-4158-A3F0-5464FA1FC53D}" destId="{37FE8C3E-541C-4C9D-ADE3-CC1323E29685}" srcOrd="0" destOrd="0" presId="urn:microsoft.com/office/officeart/2005/8/layout/hierarchy3"/>
    <dgm:cxn modelId="{E0B2919C-9B11-4B70-ABC3-5274B250AD17}" type="presOf" srcId="{2A6D7CBB-8329-4AB9-834A-BFCF18D40088}" destId="{4202A0BF-33B3-46D3-A4F6-BDA3D62C433B}" srcOrd="0" destOrd="0" presId="urn:microsoft.com/office/officeart/2005/8/layout/hierarchy3"/>
    <dgm:cxn modelId="{B07045A0-AF90-427A-B2CF-744F36F306CB}" srcId="{2B1AF4D4-1453-479A-A001-16D6B004416F}" destId="{85DC753D-96D0-4B0F-B217-BCC301213C6B}" srcOrd="0" destOrd="0" parTransId="{CCF9174A-B6EA-4CDE-9413-6ABFA0C84936}" sibTransId="{AE498D2C-11C3-4BCA-AB26-D1B306901E0C}"/>
    <dgm:cxn modelId="{29A501A1-CDC5-4E94-A8C8-C7C830AE8F73}" type="presOf" srcId="{C1D2A1A4-C69D-4A75-97EF-1427FDA09195}" destId="{85FACDFE-1175-4685-A549-7349356F16B7}" srcOrd="0" destOrd="0" presId="urn:microsoft.com/office/officeart/2005/8/layout/hierarchy3"/>
    <dgm:cxn modelId="{204078A1-0B99-4BFD-8B8F-3E32704C161B}" type="presOf" srcId="{99994EAD-4F6D-478A-92D3-EFCDDE87D7FE}" destId="{5825BFEF-7365-486E-BDB7-BE485E347263}" srcOrd="0" destOrd="0" presId="urn:microsoft.com/office/officeart/2005/8/layout/hierarchy3"/>
    <dgm:cxn modelId="{6D6F39A2-B6C6-4CDB-88A6-8975E54F5D53}" type="presOf" srcId="{C82B4FDC-87F7-4BA5-9634-F18F0A7CF4FF}" destId="{9393CD00-AF34-42AC-B97E-CD5801480DF4}" srcOrd="0" destOrd="0" presId="urn:microsoft.com/office/officeart/2005/8/layout/hierarchy3"/>
    <dgm:cxn modelId="{69D902A5-05B4-4631-AB7B-76DAA4DE5080}" type="presOf" srcId="{4E0E8808-9B08-4ACD-BAE7-D069342D2936}" destId="{806D5B0E-2CE5-4AFD-AEB6-132F26A72F3C}" srcOrd="0" destOrd="0" presId="urn:microsoft.com/office/officeart/2005/8/layout/hierarchy3"/>
    <dgm:cxn modelId="{9680A8AF-FD01-4371-AEFC-1810F08138AC}" type="presOf" srcId="{6645F94F-3B8B-4082-9A43-D6A31EE6333F}" destId="{F83D05C5-E480-4CFA-A578-EE98EB09B273}" srcOrd="0" destOrd="0" presId="urn:microsoft.com/office/officeart/2005/8/layout/hierarchy3"/>
    <dgm:cxn modelId="{0293DDB8-47C1-47DA-A592-D002E4B3A096}" type="presOf" srcId="{28BD33AD-0D1A-4B08-91D5-C78EA6A398E8}" destId="{7DD65B8D-FF69-407B-952C-52C80A2DD7B8}" srcOrd="0" destOrd="0" presId="urn:microsoft.com/office/officeart/2005/8/layout/hierarchy3"/>
    <dgm:cxn modelId="{D4C938BE-A0B5-42DA-AC56-4B64AEC64834}" srcId="{8C1EFA03-9140-461A-9769-61F0914823FC}" destId="{390B4E74-5F8B-4F0C-9783-68020A8651D2}" srcOrd="3" destOrd="0" parTransId="{6645F94F-3B8B-4082-9A43-D6A31EE6333F}" sibTransId="{52359BF1-9B23-40E0-8417-005F6F7EC41B}"/>
    <dgm:cxn modelId="{3C4369C0-9FF6-4999-A907-6CAB5F7F9561}" srcId="{2B1AF4D4-1453-479A-A001-16D6B004416F}" destId="{7BD89BC1-BE54-4CC8-816E-2F567B570F62}" srcOrd="3" destOrd="0" parTransId="{4E0E8808-9B08-4ACD-BAE7-D069342D2936}" sibTransId="{8EBB3CE7-76EA-432D-8C2D-754D9A1DE87A}"/>
    <dgm:cxn modelId="{3CE526C2-65AD-47D2-9131-F8C231F33C4F}" srcId="{B5156F13-05E8-4AC5-92F5-56C78C1C3ABC}" destId="{7F9767E1-FF5A-46E7-BCF1-9397D92031FA}" srcOrd="2" destOrd="0" parTransId="{BA1004E1-1C32-4CB2-A227-D8D3D1A7A935}" sibTransId="{F1C0844B-A866-434A-93A6-38EF8FA50ACA}"/>
    <dgm:cxn modelId="{A1BE63C2-CDDC-4991-AC62-26D070D40033}" type="presOf" srcId="{390B4E74-5F8B-4F0C-9783-68020A8651D2}" destId="{246AC6B7-A934-48D1-BA49-CB812FBDF4F5}" srcOrd="0" destOrd="0" presId="urn:microsoft.com/office/officeart/2005/8/layout/hierarchy3"/>
    <dgm:cxn modelId="{409129C4-40C8-4EA0-B25F-191A337CB8E0}" type="presOf" srcId="{887C26F7-AC1C-410C-A508-333CF40A33AA}" destId="{77CBF21A-BB55-40EE-A49A-13F13FA7F772}" srcOrd="0" destOrd="0" presId="urn:microsoft.com/office/officeart/2005/8/layout/hierarchy3"/>
    <dgm:cxn modelId="{B3C4A2C7-CB1A-422B-95D0-8B43014B1CF9}" type="presOf" srcId="{BA1004E1-1C32-4CB2-A227-D8D3D1A7A935}" destId="{A5450BCC-CC16-4C3C-B577-C2FB1B32C6FD}" srcOrd="0" destOrd="0" presId="urn:microsoft.com/office/officeart/2005/8/layout/hierarchy3"/>
    <dgm:cxn modelId="{7FC36DC8-6188-436E-8274-D9CB551CDFBC}" type="presOf" srcId="{B5156F13-05E8-4AC5-92F5-56C78C1C3ABC}" destId="{CA93A11F-D9D9-4FD7-9AAC-C86C41FCF2B8}" srcOrd="1" destOrd="0" presId="urn:microsoft.com/office/officeart/2005/8/layout/hierarchy3"/>
    <dgm:cxn modelId="{F827CCCA-69E0-4732-AACB-AB0AC3A27547}" srcId="{B5156F13-05E8-4AC5-92F5-56C78C1C3ABC}" destId="{C1D2A1A4-C69D-4A75-97EF-1427FDA09195}" srcOrd="1" destOrd="0" parTransId="{EF1C6499-99D5-4F0F-8891-D1B294327979}" sibTransId="{25B7BB2A-46C0-47CF-B8CB-9ABD71C021FA}"/>
    <dgm:cxn modelId="{1C26C3CC-297C-4057-B8B9-34C3806CBAD9}" srcId="{FC37EC01-9934-4AED-A682-13B5A87E5185}" destId="{B5156F13-05E8-4AC5-92F5-56C78C1C3ABC}" srcOrd="2" destOrd="0" parTransId="{94976953-269B-40B0-A77C-8129612BE12C}" sibTransId="{A7DE3D4E-9B49-4ACE-B8F6-62AC5C6B73DF}"/>
    <dgm:cxn modelId="{068606D7-6F7C-4833-8B74-31E8CDA45AC4}" srcId="{FC37EC01-9934-4AED-A682-13B5A87E5185}" destId="{2B1AF4D4-1453-479A-A001-16D6B004416F}" srcOrd="1" destOrd="0" parTransId="{467644DF-25AE-4077-A101-2D812591529E}" sibTransId="{F04F9163-674D-4762-AFE9-8F2F32E85199}"/>
    <dgm:cxn modelId="{D81A47D7-0A0A-4852-9E52-D487D2AADACC}" type="presOf" srcId="{2B1AF4D4-1453-479A-A001-16D6B004416F}" destId="{3EFD101A-F84F-438C-B009-A49926CF60E1}" srcOrd="1" destOrd="0" presId="urn:microsoft.com/office/officeart/2005/8/layout/hierarchy3"/>
    <dgm:cxn modelId="{85C46AE4-6BD4-4344-B20B-11909E8139F8}" srcId="{B5156F13-05E8-4AC5-92F5-56C78C1C3ABC}" destId="{887C26F7-AC1C-410C-A508-333CF40A33AA}" srcOrd="3" destOrd="0" parTransId="{222D15EC-2CD7-4158-A3F0-5464FA1FC53D}" sibTransId="{9093F0E1-CCCB-4124-B515-63949641362C}"/>
    <dgm:cxn modelId="{6D4005FC-8B6A-40CE-83A3-F5E507327981}" srcId="{8C1EFA03-9140-461A-9769-61F0914823FC}" destId="{28BD33AD-0D1A-4B08-91D5-C78EA6A398E8}" srcOrd="2" destOrd="0" parTransId="{B6F3BB76-0D56-40ED-8C1A-6016C6BCB6D3}" sibTransId="{67301159-A3FA-41BB-943D-9400ACA7D4D3}"/>
    <dgm:cxn modelId="{704FCCFB-6E31-4626-827C-97BDD724F98D}" type="presParOf" srcId="{F36BC4FC-39D8-4D87-BE31-6A6965EE670A}" destId="{83C2DF74-4DAD-4E50-AE2F-3607A085FD63}" srcOrd="0" destOrd="0" presId="urn:microsoft.com/office/officeart/2005/8/layout/hierarchy3"/>
    <dgm:cxn modelId="{BB5F93A0-73C6-47C9-BC14-12A45740DDAD}" type="presParOf" srcId="{83C2DF74-4DAD-4E50-AE2F-3607A085FD63}" destId="{C86F4115-9ACF-471E-BAE7-B69AF05B5122}" srcOrd="0" destOrd="0" presId="urn:microsoft.com/office/officeart/2005/8/layout/hierarchy3"/>
    <dgm:cxn modelId="{13027FCF-2A5C-4731-9C1C-F99925E57542}" type="presParOf" srcId="{C86F4115-9ACF-471E-BAE7-B69AF05B5122}" destId="{DA4E83E6-C87C-4262-94ED-91B3F4A93221}" srcOrd="0" destOrd="0" presId="urn:microsoft.com/office/officeart/2005/8/layout/hierarchy3"/>
    <dgm:cxn modelId="{D5A84365-EE70-4A2C-877C-344FEDD32382}" type="presParOf" srcId="{C86F4115-9ACF-471E-BAE7-B69AF05B5122}" destId="{64B95C20-8845-4714-9884-66B24808CBCC}" srcOrd="1" destOrd="0" presId="urn:microsoft.com/office/officeart/2005/8/layout/hierarchy3"/>
    <dgm:cxn modelId="{A8E1059C-0F66-43EC-A944-63833916B3B6}" type="presParOf" srcId="{83C2DF74-4DAD-4E50-AE2F-3607A085FD63}" destId="{586B78F9-74CD-496C-9DD3-69E53B4920C6}" srcOrd="1" destOrd="0" presId="urn:microsoft.com/office/officeart/2005/8/layout/hierarchy3"/>
    <dgm:cxn modelId="{E10C4ACE-9DF0-4C92-83D5-FDC94268B8D2}" type="presParOf" srcId="{586B78F9-74CD-496C-9DD3-69E53B4920C6}" destId="{CCE8F8D8-85B3-496D-A36B-CFB6FCB74DE0}" srcOrd="0" destOrd="0" presId="urn:microsoft.com/office/officeart/2005/8/layout/hierarchy3"/>
    <dgm:cxn modelId="{3AA57058-B302-4424-B3A6-AFE8987FC094}" type="presParOf" srcId="{586B78F9-74CD-496C-9DD3-69E53B4920C6}" destId="{38E747F9-F3FD-4DFF-BE2D-EAFBDFEDA560}" srcOrd="1" destOrd="0" presId="urn:microsoft.com/office/officeart/2005/8/layout/hierarchy3"/>
    <dgm:cxn modelId="{C2C7A395-185A-4EBC-BA08-BCE59240C880}" type="presParOf" srcId="{586B78F9-74CD-496C-9DD3-69E53B4920C6}" destId="{6E1AE933-132D-4ECA-8DE8-7B9EABAF8E25}" srcOrd="2" destOrd="0" presId="urn:microsoft.com/office/officeart/2005/8/layout/hierarchy3"/>
    <dgm:cxn modelId="{33110136-903D-4524-979E-BACE8A7F4508}" type="presParOf" srcId="{586B78F9-74CD-496C-9DD3-69E53B4920C6}" destId="{134CDB93-930C-4B5D-9813-84B4EFF8EEF3}" srcOrd="3" destOrd="0" presId="urn:microsoft.com/office/officeart/2005/8/layout/hierarchy3"/>
    <dgm:cxn modelId="{F058A0FF-1D0D-4F9D-8932-7CC9C9E88F6F}" type="presParOf" srcId="{586B78F9-74CD-496C-9DD3-69E53B4920C6}" destId="{632D3DF5-00E1-4DB4-9B2C-E74A5CE9BEC9}" srcOrd="4" destOrd="0" presId="urn:microsoft.com/office/officeart/2005/8/layout/hierarchy3"/>
    <dgm:cxn modelId="{F7465911-3207-41CF-A659-D214052EEA2E}" type="presParOf" srcId="{586B78F9-74CD-496C-9DD3-69E53B4920C6}" destId="{7DD65B8D-FF69-407B-952C-52C80A2DD7B8}" srcOrd="5" destOrd="0" presId="urn:microsoft.com/office/officeart/2005/8/layout/hierarchy3"/>
    <dgm:cxn modelId="{542779ED-9DA5-4F5A-BC58-939D7C72F74E}" type="presParOf" srcId="{586B78F9-74CD-496C-9DD3-69E53B4920C6}" destId="{F83D05C5-E480-4CFA-A578-EE98EB09B273}" srcOrd="6" destOrd="0" presId="urn:microsoft.com/office/officeart/2005/8/layout/hierarchy3"/>
    <dgm:cxn modelId="{01327C76-5915-42A1-8027-31097883182F}" type="presParOf" srcId="{586B78F9-74CD-496C-9DD3-69E53B4920C6}" destId="{246AC6B7-A934-48D1-BA49-CB812FBDF4F5}" srcOrd="7" destOrd="0" presId="urn:microsoft.com/office/officeart/2005/8/layout/hierarchy3"/>
    <dgm:cxn modelId="{A5E52AF2-0006-4CBC-A016-5C6ED6D3C0EB}" type="presParOf" srcId="{F36BC4FC-39D8-4D87-BE31-6A6965EE670A}" destId="{4A91D79F-A852-435F-B566-06BA200EE32E}" srcOrd="1" destOrd="0" presId="urn:microsoft.com/office/officeart/2005/8/layout/hierarchy3"/>
    <dgm:cxn modelId="{54FC7122-FFA3-46DE-897E-B18FCA142342}" type="presParOf" srcId="{4A91D79F-A852-435F-B566-06BA200EE32E}" destId="{5C3A4CFC-D9E2-481C-BAD6-1B130AC2C90D}" srcOrd="0" destOrd="0" presId="urn:microsoft.com/office/officeart/2005/8/layout/hierarchy3"/>
    <dgm:cxn modelId="{776823BD-4C2A-4978-9903-1A44290816FD}" type="presParOf" srcId="{5C3A4CFC-D9E2-481C-BAD6-1B130AC2C90D}" destId="{473794F9-E6BF-4A46-9C90-25CAC24B24CD}" srcOrd="0" destOrd="0" presId="urn:microsoft.com/office/officeart/2005/8/layout/hierarchy3"/>
    <dgm:cxn modelId="{07C894AE-3B2C-47C2-953D-8A71874B9891}" type="presParOf" srcId="{5C3A4CFC-D9E2-481C-BAD6-1B130AC2C90D}" destId="{3EFD101A-F84F-438C-B009-A49926CF60E1}" srcOrd="1" destOrd="0" presId="urn:microsoft.com/office/officeart/2005/8/layout/hierarchy3"/>
    <dgm:cxn modelId="{E0CA8574-E42D-4B17-B5FF-8FFDD5AD14B0}" type="presParOf" srcId="{4A91D79F-A852-435F-B566-06BA200EE32E}" destId="{8E4AAC89-458D-4762-96BC-71C277477557}" srcOrd="1" destOrd="0" presId="urn:microsoft.com/office/officeart/2005/8/layout/hierarchy3"/>
    <dgm:cxn modelId="{3B8FDCD2-976A-4F4A-8B38-73C5E881BE2C}" type="presParOf" srcId="{8E4AAC89-458D-4762-96BC-71C277477557}" destId="{CE3FEB1D-6E5B-4F4C-AE52-580AF79A58D1}" srcOrd="0" destOrd="0" presId="urn:microsoft.com/office/officeart/2005/8/layout/hierarchy3"/>
    <dgm:cxn modelId="{50454EAC-0833-4CC3-9DC0-8861B9DDF9BE}" type="presParOf" srcId="{8E4AAC89-458D-4762-96BC-71C277477557}" destId="{ECA97013-A606-4F11-9824-B3E62079C1C0}" srcOrd="1" destOrd="0" presId="urn:microsoft.com/office/officeart/2005/8/layout/hierarchy3"/>
    <dgm:cxn modelId="{48EDF268-B9DE-4DF8-957B-2DEC95D2D688}" type="presParOf" srcId="{8E4AAC89-458D-4762-96BC-71C277477557}" destId="{5825BFEF-7365-486E-BDB7-BE485E347263}" srcOrd="2" destOrd="0" presId="urn:microsoft.com/office/officeart/2005/8/layout/hierarchy3"/>
    <dgm:cxn modelId="{00CEE1BD-AFBD-4186-B40D-E04E60180A88}" type="presParOf" srcId="{8E4AAC89-458D-4762-96BC-71C277477557}" destId="{0FF84BCB-0C0A-4B83-98C6-D1DE36A46B5C}" srcOrd="3" destOrd="0" presId="urn:microsoft.com/office/officeart/2005/8/layout/hierarchy3"/>
    <dgm:cxn modelId="{1215C432-B10B-44C0-98DC-0449012496B8}" type="presParOf" srcId="{8E4AAC89-458D-4762-96BC-71C277477557}" destId="{4202A0BF-33B3-46D3-A4F6-BDA3D62C433B}" srcOrd="4" destOrd="0" presId="urn:microsoft.com/office/officeart/2005/8/layout/hierarchy3"/>
    <dgm:cxn modelId="{B617C9C5-3C6A-438B-A85E-896DA7D5EC16}" type="presParOf" srcId="{8E4AAC89-458D-4762-96BC-71C277477557}" destId="{18D0BC13-001E-4849-ACDE-27F5132EA409}" srcOrd="5" destOrd="0" presId="urn:microsoft.com/office/officeart/2005/8/layout/hierarchy3"/>
    <dgm:cxn modelId="{9B65AC31-CDE8-4AC9-9086-21F89C4C458B}" type="presParOf" srcId="{8E4AAC89-458D-4762-96BC-71C277477557}" destId="{806D5B0E-2CE5-4AFD-AEB6-132F26A72F3C}" srcOrd="6" destOrd="0" presId="urn:microsoft.com/office/officeart/2005/8/layout/hierarchy3"/>
    <dgm:cxn modelId="{ED75F5EB-06EA-4139-B5C0-72ABC48CD511}" type="presParOf" srcId="{8E4AAC89-458D-4762-96BC-71C277477557}" destId="{5C001FAC-A4C0-4353-A2E3-3CCC940C4A8B}" srcOrd="7" destOrd="0" presId="urn:microsoft.com/office/officeart/2005/8/layout/hierarchy3"/>
    <dgm:cxn modelId="{9489A933-F9C4-45BD-A5A1-10B4B04C104A}" type="presParOf" srcId="{F36BC4FC-39D8-4D87-BE31-6A6965EE670A}" destId="{02D6A8CA-EB94-42A2-9787-4AFA4C604EBE}" srcOrd="2" destOrd="0" presId="urn:microsoft.com/office/officeart/2005/8/layout/hierarchy3"/>
    <dgm:cxn modelId="{145B397E-7D84-455E-8B88-DE239B9EC9EB}" type="presParOf" srcId="{02D6A8CA-EB94-42A2-9787-4AFA4C604EBE}" destId="{11EACCF4-1D1B-4328-9A8F-42869FF81380}" srcOrd="0" destOrd="0" presId="urn:microsoft.com/office/officeart/2005/8/layout/hierarchy3"/>
    <dgm:cxn modelId="{C394BA4F-B584-49A6-8513-2A3AC8D24076}" type="presParOf" srcId="{11EACCF4-1D1B-4328-9A8F-42869FF81380}" destId="{A92F893E-91EB-4469-8312-07921DE00FF2}" srcOrd="0" destOrd="0" presId="urn:microsoft.com/office/officeart/2005/8/layout/hierarchy3"/>
    <dgm:cxn modelId="{433F82CE-F4EB-44D2-AC07-5C339D474EE2}" type="presParOf" srcId="{11EACCF4-1D1B-4328-9A8F-42869FF81380}" destId="{CA93A11F-D9D9-4FD7-9AAC-C86C41FCF2B8}" srcOrd="1" destOrd="0" presId="urn:microsoft.com/office/officeart/2005/8/layout/hierarchy3"/>
    <dgm:cxn modelId="{42B1DF8F-74B8-4769-A224-D0B2FBC26C51}" type="presParOf" srcId="{02D6A8CA-EB94-42A2-9787-4AFA4C604EBE}" destId="{67ED68EE-2C36-4386-AC90-D9023CB31E89}" srcOrd="1" destOrd="0" presId="urn:microsoft.com/office/officeart/2005/8/layout/hierarchy3"/>
    <dgm:cxn modelId="{E00E2602-8FAF-42E8-94EE-36CF2655D647}" type="presParOf" srcId="{67ED68EE-2C36-4386-AC90-D9023CB31E89}" destId="{B35D9735-BBEA-4D89-A2CF-EB5F4420B20C}" srcOrd="0" destOrd="0" presId="urn:microsoft.com/office/officeart/2005/8/layout/hierarchy3"/>
    <dgm:cxn modelId="{3D953E43-002F-442E-B98F-C6388EFF8E9B}" type="presParOf" srcId="{67ED68EE-2C36-4386-AC90-D9023CB31E89}" destId="{9393CD00-AF34-42AC-B97E-CD5801480DF4}" srcOrd="1" destOrd="0" presId="urn:microsoft.com/office/officeart/2005/8/layout/hierarchy3"/>
    <dgm:cxn modelId="{091FC2D5-B611-4B29-8DE3-DF63E4239AF2}" type="presParOf" srcId="{67ED68EE-2C36-4386-AC90-D9023CB31E89}" destId="{C7F83C68-1B56-4F02-820F-8AFB465BDE57}" srcOrd="2" destOrd="0" presId="urn:microsoft.com/office/officeart/2005/8/layout/hierarchy3"/>
    <dgm:cxn modelId="{F8131587-53D9-4926-9449-E0084B261BE6}" type="presParOf" srcId="{67ED68EE-2C36-4386-AC90-D9023CB31E89}" destId="{85FACDFE-1175-4685-A549-7349356F16B7}" srcOrd="3" destOrd="0" presId="urn:microsoft.com/office/officeart/2005/8/layout/hierarchy3"/>
    <dgm:cxn modelId="{170087F7-86BD-4EE7-B577-9FBF8985753D}" type="presParOf" srcId="{67ED68EE-2C36-4386-AC90-D9023CB31E89}" destId="{A5450BCC-CC16-4C3C-B577-C2FB1B32C6FD}" srcOrd="4" destOrd="0" presId="urn:microsoft.com/office/officeart/2005/8/layout/hierarchy3"/>
    <dgm:cxn modelId="{46904277-DE50-4383-81EC-29582C2AEA5E}" type="presParOf" srcId="{67ED68EE-2C36-4386-AC90-D9023CB31E89}" destId="{CFE0EBCC-40E5-4715-AD66-DB5CCFDAA290}" srcOrd="5" destOrd="0" presId="urn:microsoft.com/office/officeart/2005/8/layout/hierarchy3"/>
    <dgm:cxn modelId="{317AA309-1E91-445A-B6E6-CD66D8A8A3E8}" type="presParOf" srcId="{67ED68EE-2C36-4386-AC90-D9023CB31E89}" destId="{37FE8C3E-541C-4C9D-ADE3-CC1323E29685}" srcOrd="6" destOrd="0" presId="urn:microsoft.com/office/officeart/2005/8/layout/hierarchy3"/>
    <dgm:cxn modelId="{EAB5FF7E-78D5-4AD0-A563-24A28B26247F}" type="presParOf" srcId="{67ED68EE-2C36-4386-AC90-D9023CB31E89}" destId="{77CBF21A-BB55-40EE-A49A-13F13FA7F772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60591A-2DE5-4E46-84B8-1DA8E474901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DADD36-EA6B-46C5-B0FB-23C72718341D}">
      <dgm:prSet/>
      <dgm:spPr>
        <a:solidFill>
          <a:schemeClr val="bg1">
            <a:lumMod val="90000"/>
            <a:lumOff val="10000"/>
          </a:schemeClr>
        </a:solidFill>
        <a:ln>
          <a:solidFill>
            <a:schemeClr val="bg1">
              <a:lumMod val="90000"/>
              <a:lumOff val="10000"/>
            </a:schemeClr>
          </a:solidFill>
        </a:ln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Reflect</a:t>
          </a:r>
        </a:p>
      </dgm:t>
    </dgm:pt>
    <dgm:pt modelId="{14F0EEBD-FA5A-4454-89F0-8BE59975907D}" type="parTrans" cxnId="{90334B95-6599-480D-9CA9-2112F189911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9E5108-836F-4AD8-9EA0-9C7E5E907F7E}" type="sibTrans" cxnId="{90334B95-6599-480D-9CA9-2112F189911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F19FD3-A560-4822-A1AB-B1088E7FA044}">
      <dgm:prSet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How are you already implementing UDL in your curriculum?</a:t>
          </a:r>
        </a:p>
      </dgm:t>
    </dgm:pt>
    <dgm:pt modelId="{E5711315-1EFB-4741-AA1F-E6FFB5F52A87}" type="parTrans" cxnId="{24CD0B05-EB32-4D97-AF91-EAA52D737D9B}">
      <dgm:prSet/>
      <dgm:spPr>
        <a:solidFill>
          <a:schemeClr val="bg1">
            <a:lumMod val="90000"/>
            <a:lumOff val="10000"/>
          </a:schemeClr>
        </a:solidFill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F3AB2F-E9CA-489A-B637-7E3ACC6D9CE3}" type="sibTrans" cxnId="{24CD0B05-EB32-4D97-AF91-EAA52D737D9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0A1B65-476A-497E-8D5D-13E4FC864D26}">
      <dgm:prSet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What elements of your course(s) are not going as well as you would like? Could UDL help improve those aspects of your curriculum? </a:t>
          </a:r>
        </a:p>
      </dgm:t>
    </dgm:pt>
    <dgm:pt modelId="{8474D82A-7F3C-44A0-8407-3CECD758D9AC}" type="parTrans" cxnId="{5DCDAE1D-7F25-42F4-810E-EAB6DA899403}">
      <dgm:prSet/>
      <dgm:spPr>
        <a:solidFill>
          <a:schemeClr val="bg1">
            <a:lumMod val="90000"/>
            <a:lumOff val="10000"/>
          </a:schemeClr>
        </a:solidFill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707D0D-C06F-424A-AB69-4AA762C266C9}" type="sibTrans" cxnId="{5DCDAE1D-7F25-42F4-810E-EAB6DA89940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19E7F7-B934-42E3-90E2-173D46C8AF0E}">
      <dgm:prSet custT="1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What barriers do you anticipate with your UDL implementation?</a:t>
          </a:r>
        </a:p>
      </dgm:t>
    </dgm:pt>
    <dgm:pt modelId="{5975F4F5-7887-40A2-815C-CD25545820A8}" type="parTrans" cxnId="{8774985C-6232-4044-AC7C-B327AA791C70}">
      <dgm:prSet/>
      <dgm:spPr>
        <a:solidFill>
          <a:schemeClr val="bg1">
            <a:lumMod val="90000"/>
            <a:lumOff val="10000"/>
          </a:schemeClr>
        </a:solidFill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A39268-D6DE-4642-9487-FAC0D648DAD8}" type="sibTrans" cxnId="{8774985C-6232-4044-AC7C-B327AA791C7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FC6AA2-66DB-4C72-A5BB-7E0C5BEA0CD8}" type="pres">
      <dgm:prSet presAssocID="{CE60591A-2DE5-4E46-84B8-1DA8E474901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58233C5-9BA9-4887-8E9B-7681B01108B3}" type="pres">
      <dgm:prSet presAssocID="{EEDADD36-EA6B-46C5-B0FB-23C72718341D}" presName="centerShape" presStyleLbl="node0" presStyleIdx="0" presStyleCnt="1"/>
      <dgm:spPr/>
    </dgm:pt>
    <dgm:pt modelId="{E112B295-002F-4252-87DB-04D6570C9E54}" type="pres">
      <dgm:prSet presAssocID="{E5711315-1EFB-4741-AA1F-E6FFB5F52A87}" presName="parTrans" presStyleLbl="bgSibTrans2D1" presStyleIdx="0" presStyleCnt="3" custAng="10800000" custScaleX="22714" custScaleY="96969" custLinFactNeighborX="39004" custLinFactNeighborY="56320"/>
      <dgm:spPr/>
    </dgm:pt>
    <dgm:pt modelId="{574DD02B-C9E1-48A8-B7F9-66FDACB908B8}" type="pres">
      <dgm:prSet presAssocID="{8FF19FD3-A560-4822-A1AB-B1088E7FA044}" presName="node" presStyleLbl="node1" presStyleIdx="0" presStyleCnt="3" custScaleX="189764" custScaleY="110546" custRadScaleRad="136382" custRadScaleInc="-37987">
        <dgm:presLayoutVars>
          <dgm:bulletEnabled val="1"/>
        </dgm:presLayoutVars>
      </dgm:prSet>
      <dgm:spPr>
        <a:prstGeom prst="rect">
          <a:avLst/>
        </a:prstGeom>
      </dgm:spPr>
    </dgm:pt>
    <dgm:pt modelId="{C80FAC8D-F451-4793-867B-19547D1E6C1B}" type="pres">
      <dgm:prSet presAssocID="{8474D82A-7F3C-44A0-8407-3CECD758D9AC}" presName="parTrans" presStyleLbl="bgSibTrans2D1" presStyleIdx="1" presStyleCnt="3" custAng="10800000" custScaleX="42088" custScaleY="96969" custLinFactNeighborY="80807"/>
      <dgm:spPr/>
    </dgm:pt>
    <dgm:pt modelId="{5C573046-668F-4B92-BAC3-94D244BC2EFD}" type="pres">
      <dgm:prSet presAssocID="{FA0A1B65-476A-497E-8D5D-13E4FC864D26}" presName="node" presStyleLbl="node1" presStyleIdx="1" presStyleCnt="3" custScaleX="236545" custScaleY="110546">
        <dgm:presLayoutVars>
          <dgm:bulletEnabled val="1"/>
        </dgm:presLayoutVars>
      </dgm:prSet>
      <dgm:spPr>
        <a:prstGeom prst="rect">
          <a:avLst/>
        </a:prstGeom>
      </dgm:spPr>
    </dgm:pt>
    <dgm:pt modelId="{B8AF8B78-6AD3-4762-8DB4-C6E462835E94}" type="pres">
      <dgm:prSet presAssocID="{5975F4F5-7887-40A2-815C-CD25545820A8}" presName="parTrans" presStyleLbl="bgSibTrans2D1" presStyleIdx="2" presStyleCnt="3" custAng="10800000" custScaleX="22791" custScaleY="96969" custLinFactNeighborX="-39134" custLinFactNeighborY="53872"/>
      <dgm:spPr/>
    </dgm:pt>
    <dgm:pt modelId="{FFC06E46-7E9D-4C57-858C-EB1682192208}" type="pres">
      <dgm:prSet presAssocID="{2819E7F7-B934-42E3-90E2-173D46C8AF0E}" presName="node" presStyleLbl="node1" presStyleIdx="2" presStyleCnt="3" custScaleX="189764" custScaleY="110546" custRadScaleRad="136053" custRadScaleInc="3908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24CD0B05-EB32-4D97-AF91-EAA52D737D9B}" srcId="{EEDADD36-EA6B-46C5-B0FB-23C72718341D}" destId="{8FF19FD3-A560-4822-A1AB-B1088E7FA044}" srcOrd="0" destOrd="0" parTransId="{E5711315-1EFB-4741-AA1F-E6FFB5F52A87}" sibTransId="{81F3AB2F-E9CA-489A-B637-7E3ACC6D9CE3}"/>
    <dgm:cxn modelId="{5DCDAE1D-7F25-42F4-810E-EAB6DA899403}" srcId="{EEDADD36-EA6B-46C5-B0FB-23C72718341D}" destId="{FA0A1B65-476A-497E-8D5D-13E4FC864D26}" srcOrd="1" destOrd="0" parTransId="{8474D82A-7F3C-44A0-8407-3CECD758D9AC}" sibTransId="{C7707D0D-C06F-424A-AB69-4AA762C266C9}"/>
    <dgm:cxn modelId="{EBA59526-4BE8-4798-A868-5183F3FE04AB}" type="presOf" srcId="{CE60591A-2DE5-4E46-84B8-1DA8E4749018}" destId="{04FC6AA2-66DB-4C72-A5BB-7E0C5BEA0CD8}" srcOrd="0" destOrd="0" presId="urn:microsoft.com/office/officeart/2005/8/layout/radial4"/>
    <dgm:cxn modelId="{C7DF0332-716F-4C58-9A56-3A72A927CE9E}" type="presOf" srcId="{8474D82A-7F3C-44A0-8407-3CECD758D9AC}" destId="{C80FAC8D-F451-4793-867B-19547D1E6C1B}" srcOrd="0" destOrd="0" presId="urn:microsoft.com/office/officeart/2005/8/layout/radial4"/>
    <dgm:cxn modelId="{AB27B05B-C26D-4B05-B043-BD0D760CFDF9}" type="presOf" srcId="{2819E7F7-B934-42E3-90E2-173D46C8AF0E}" destId="{FFC06E46-7E9D-4C57-858C-EB1682192208}" srcOrd="0" destOrd="0" presId="urn:microsoft.com/office/officeart/2005/8/layout/radial4"/>
    <dgm:cxn modelId="{8774985C-6232-4044-AC7C-B327AA791C70}" srcId="{EEDADD36-EA6B-46C5-B0FB-23C72718341D}" destId="{2819E7F7-B934-42E3-90E2-173D46C8AF0E}" srcOrd="2" destOrd="0" parTransId="{5975F4F5-7887-40A2-815C-CD25545820A8}" sibTransId="{81A39268-D6DE-4642-9487-FAC0D648DAD8}"/>
    <dgm:cxn modelId="{07AEA45E-C7CD-4678-875C-A5DC37F06F14}" type="presOf" srcId="{5975F4F5-7887-40A2-815C-CD25545820A8}" destId="{B8AF8B78-6AD3-4762-8DB4-C6E462835E94}" srcOrd="0" destOrd="0" presId="urn:microsoft.com/office/officeart/2005/8/layout/radial4"/>
    <dgm:cxn modelId="{4A744362-7886-4D8F-97FF-7C8A3B511D84}" type="presOf" srcId="{FA0A1B65-476A-497E-8D5D-13E4FC864D26}" destId="{5C573046-668F-4B92-BAC3-94D244BC2EFD}" srcOrd="0" destOrd="0" presId="urn:microsoft.com/office/officeart/2005/8/layout/radial4"/>
    <dgm:cxn modelId="{2AF01B63-3F79-47C9-AA60-77DA4547DDBC}" type="presOf" srcId="{8FF19FD3-A560-4822-A1AB-B1088E7FA044}" destId="{574DD02B-C9E1-48A8-B7F9-66FDACB908B8}" srcOrd="0" destOrd="0" presId="urn:microsoft.com/office/officeart/2005/8/layout/radial4"/>
    <dgm:cxn modelId="{DB0BDD51-D3BF-439C-B8C0-85DF8CB2916A}" type="presOf" srcId="{EEDADD36-EA6B-46C5-B0FB-23C72718341D}" destId="{E58233C5-9BA9-4887-8E9B-7681B01108B3}" srcOrd="0" destOrd="0" presId="urn:microsoft.com/office/officeart/2005/8/layout/radial4"/>
    <dgm:cxn modelId="{8FE7597E-BF94-4CF8-9703-100F0A441698}" type="presOf" srcId="{E5711315-1EFB-4741-AA1F-E6FFB5F52A87}" destId="{E112B295-002F-4252-87DB-04D6570C9E54}" srcOrd="0" destOrd="0" presId="urn:microsoft.com/office/officeart/2005/8/layout/radial4"/>
    <dgm:cxn modelId="{90334B95-6599-480D-9CA9-2112F1899112}" srcId="{CE60591A-2DE5-4E46-84B8-1DA8E4749018}" destId="{EEDADD36-EA6B-46C5-B0FB-23C72718341D}" srcOrd="0" destOrd="0" parTransId="{14F0EEBD-FA5A-4454-89F0-8BE59975907D}" sibTransId="{E99E5108-836F-4AD8-9EA0-9C7E5E907F7E}"/>
    <dgm:cxn modelId="{EEDB9D1A-056D-4D03-ABBA-F7352B61A120}" type="presParOf" srcId="{04FC6AA2-66DB-4C72-A5BB-7E0C5BEA0CD8}" destId="{E58233C5-9BA9-4887-8E9B-7681B01108B3}" srcOrd="0" destOrd="0" presId="urn:microsoft.com/office/officeart/2005/8/layout/radial4"/>
    <dgm:cxn modelId="{71803710-6051-46C9-9C1E-8AA83C29F283}" type="presParOf" srcId="{04FC6AA2-66DB-4C72-A5BB-7E0C5BEA0CD8}" destId="{E112B295-002F-4252-87DB-04D6570C9E54}" srcOrd="1" destOrd="0" presId="urn:microsoft.com/office/officeart/2005/8/layout/radial4"/>
    <dgm:cxn modelId="{BB9331DC-400B-44E6-8630-54C2DB3D4767}" type="presParOf" srcId="{04FC6AA2-66DB-4C72-A5BB-7E0C5BEA0CD8}" destId="{574DD02B-C9E1-48A8-B7F9-66FDACB908B8}" srcOrd="2" destOrd="0" presId="urn:microsoft.com/office/officeart/2005/8/layout/radial4"/>
    <dgm:cxn modelId="{5459BB1E-1C81-4063-BE60-5270D993087F}" type="presParOf" srcId="{04FC6AA2-66DB-4C72-A5BB-7E0C5BEA0CD8}" destId="{C80FAC8D-F451-4793-867B-19547D1E6C1B}" srcOrd="3" destOrd="0" presId="urn:microsoft.com/office/officeart/2005/8/layout/radial4"/>
    <dgm:cxn modelId="{17476BCE-FFD0-4B10-B7CD-28355F96FD83}" type="presParOf" srcId="{04FC6AA2-66DB-4C72-A5BB-7E0C5BEA0CD8}" destId="{5C573046-668F-4B92-BAC3-94D244BC2EFD}" srcOrd="4" destOrd="0" presId="urn:microsoft.com/office/officeart/2005/8/layout/radial4"/>
    <dgm:cxn modelId="{60950A97-4335-4776-BFF3-9A2FB747A4B4}" type="presParOf" srcId="{04FC6AA2-66DB-4C72-A5BB-7E0C5BEA0CD8}" destId="{B8AF8B78-6AD3-4762-8DB4-C6E462835E94}" srcOrd="5" destOrd="0" presId="urn:microsoft.com/office/officeart/2005/8/layout/radial4"/>
    <dgm:cxn modelId="{04B492A3-0DF2-4D5F-B12E-E2B80E55ABC7}" type="presParOf" srcId="{04FC6AA2-66DB-4C72-A5BB-7E0C5BEA0CD8}" destId="{FFC06E46-7E9D-4C57-858C-EB168219220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FC8BC-02D4-4724-9B17-D3848BE98360}">
      <dsp:nvSpPr>
        <dsp:cNvPr id="0" name=""/>
        <dsp:cNvSpPr/>
      </dsp:nvSpPr>
      <dsp:spPr>
        <a:xfrm>
          <a:off x="4279" y="2662"/>
          <a:ext cx="11210984" cy="953076"/>
        </a:xfrm>
        <a:prstGeom prst="rect">
          <a:avLst/>
        </a:prstGeom>
        <a:solidFill>
          <a:schemeClr val="bg1">
            <a:lumMod val="90000"/>
            <a:lumOff val="1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latin typeface="Arial" panose="020B0604020202020204" pitchFamily="34" charset="0"/>
              <a:cs typeface="Arial" panose="020B0604020202020204" pitchFamily="34" charset="0"/>
            </a:rPr>
            <a:t>UDL Guidelines</a:t>
          </a:r>
        </a:p>
      </dsp:txBody>
      <dsp:txXfrm>
        <a:off x="4279" y="2662"/>
        <a:ext cx="11210984" cy="953076"/>
      </dsp:txXfrm>
    </dsp:sp>
    <dsp:sp modelId="{599ADD96-5BBC-4B9B-99BF-50E4BE043E63}">
      <dsp:nvSpPr>
        <dsp:cNvPr id="0" name=""/>
        <dsp:cNvSpPr/>
      </dsp:nvSpPr>
      <dsp:spPr>
        <a:xfrm>
          <a:off x="15076" y="1106676"/>
          <a:ext cx="3663293" cy="950806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Affective Networks</a:t>
          </a:r>
        </a:p>
      </dsp:txBody>
      <dsp:txXfrm>
        <a:off x="15076" y="1106676"/>
        <a:ext cx="3663293" cy="950806"/>
      </dsp:txXfrm>
    </dsp:sp>
    <dsp:sp modelId="{22455A86-B3C1-4D8E-8B93-E4AF21275FEE}">
      <dsp:nvSpPr>
        <dsp:cNvPr id="0" name=""/>
        <dsp:cNvSpPr/>
      </dsp:nvSpPr>
      <dsp:spPr>
        <a:xfrm>
          <a:off x="29337" y="2208421"/>
          <a:ext cx="3634771" cy="651898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The “why” of learning</a:t>
          </a:r>
        </a:p>
      </dsp:txBody>
      <dsp:txXfrm>
        <a:off x="29337" y="2208421"/>
        <a:ext cx="3634771" cy="651898"/>
      </dsp:txXfrm>
    </dsp:sp>
    <dsp:sp modelId="{FCDD1ADD-3E9C-49AC-89CE-192AD0F3E46C}">
      <dsp:nvSpPr>
        <dsp:cNvPr id="0" name=""/>
        <dsp:cNvSpPr/>
      </dsp:nvSpPr>
      <dsp:spPr>
        <a:xfrm>
          <a:off x="57526" y="3011258"/>
          <a:ext cx="3578392" cy="960511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Multiple Means of Engagement</a:t>
          </a:r>
        </a:p>
      </dsp:txBody>
      <dsp:txXfrm>
        <a:off x="57526" y="3011258"/>
        <a:ext cx="3578392" cy="960511"/>
      </dsp:txXfrm>
    </dsp:sp>
    <dsp:sp modelId="{C54A8AE2-97C2-4DE1-9C40-338B9DC28235}">
      <dsp:nvSpPr>
        <dsp:cNvPr id="0" name=""/>
        <dsp:cNvSpPr/>
      </dsp:nvSpPr>
      <dsp:spPr>
        <a:xfrm>
          <a:off x="58240" y="4122707"/>
          <a:ext cx="1176328" cy="1304422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Provide options for recruiting interest</a:t>
          </a:r>
        </a:p>
      </dsp:txBody>
      <dsp:txXfrm>
        <a:off x="58240" y="4122707"/>
        <a:ext cx="1176328" cy="1304422"/>
      </dsp:txXfrm>
    </dsp:sp>
    <dsp:sp modelId="{8E989982-6DF8-47E2-AC51-B4C2B3F640B1}">
      <dsp:nvSpPr>
        <dsp:cNvPr id="0" name=""/>
        <dsp:cNvSpPr/>
      </dsp:nvSpPr>
      <dsp:spPr>
        <a:xfrm>
          <a:off x="1258558" y="4122707"/>
          <a:ext cx="1176328" cy="1304422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Provide options for sustaining effort and persistence</a:t>
          </a:r>
        </a:p>
      </dsp:txBody>
      <dsp:txXfrm>
        <a:off x="1258558" y="4122707"/>
        <a:ext cx="1176328" cy="1304422"/>
      </dsp:txXfrm>
    </dsp:sp>
    <dsp:sp modelId="{B2BFCC1E-9B75-4749-9403-87CEE486E106}">
      <dsp:nvSpPr>
        <dsp:cNvPr id="0" name=""/>
        <dsp:cNvSpPr/>
      </dsp:nvSpPr>
      <dsp:spPr>
        <a:xfrm>
          <a:off x="2458877" y="4122707"/>
          <a:ext cx="1176328" cy="1304422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Provide options for self regulation</a:t>
          </a:r>
        </a:p>
      </dsp:txBody>
      <dsp:txXfrm>
        <a:off x="2458877" y="4122707"/>
        <a:ext cx="1176328" cy="1304422"/>
      </dsp:txXfrm>
    </dsp:sp>
    <dsp:sp modelId="{A37A258C-FE08-41AD-8BEF-740C02528444}">
      <dsp:nvSpPr>
        <dsp:cNvPr id="0" name=""/>
        <dsp:cNvSpPr/>
      </dsp:nvSpPr>
      <dsp:spPr>
        <a:xfrm>
          <a:off x="3778347" y="1106676"/>
          <a:ext cx="3663145" cy="950806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Recognition Networks</a:t>
          </a:r>
        </a:p>
      </dsp:txBody>
      <dsp:txXfrm>
        <a:off x="3778347" y="1106676"/>
        <a:ext cx="3663145" cy="950806"/>
      </dsp:txXfrm>
    </dsp:sp>
    <dsp:sp modelId="{60D88923-2CAC-460A-83AC-FC208CA5C4CC}">
      <dsp:nvSpPr>
        <dsp:cNvPr id="0" name=""/>
        <dsp:cNvSpPr/>
      </dsp:nvSpPr>
      <dsp:spPr>
        <a:xfrm>
          <a:off x="3792607" y="2208421"/>
          <a:ext cx="3634624" cy="651898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The “what” of learning</a:t>
          </a:r>
        </a:p>
      </dsp:txBody>
      <dsp:txXfrm>
        <a:off x="3792607" y="2208421"/>
        <a:ext cx="3634624" cy="651898"/>
      </dsp:txXfrm>
    </dsp:sp>
    <dsp:sp modelId="{BE0CC7C0-F269-4126-BC47-59E8E6F66FB7}">
      <dsp:nvSpPr>
        <dsp:cNvPr id="0" name=""/>
        <dsp:cNvSpPr/>
      </dsp:nvSpPr>
      <dsp:spPr>
        <a:xfrm>
          <a:off x="3820795" y="3011258"/>
          <a:ext cx="3578247" cy="960511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Multiple Means of Representation</a:t>
          </a:r>
        </a:p>
      </dsp:txBody>
      <dsp:txXfrm>
        <a:off x="3820795" y="3011258"/>
        <a:ext cx="3578247" cy="960511"/>
      </dsp:txXfrm>
    </dsp:sp>
    <dsp:sp modelId="{3B250126-E04E-4954-9357-929B94A9058E}">
      <dsp:nvSpPr>
        <dsp:cNvPr id="0" name=""/>
        <dsp:cNvSpPr/>
      </dsp:nvSpPr>
      <dsp:spPr>
        <a:xfrm>
          <a:off x="3821437" y="4122707"/>
          <a:ext cx="1176328" cy="1304422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Provide options for perception</a:t>
          </a:r>
        </a:p>
      </dsp:txBody>
      <dsp:txXfrm>
        <a:off x="3821437" y="4122707"/>
        <a:ext cx="1176328" cy="1304422"/>
      </dsp:txXfrm>
    </dsp:sp>
    <dsp:sp modelId="{097C7F0F-0FB2-4353-B722-612FC88DDA28}">
      <dsp:nvSpPr>
        <dsp:cNvPr id="0" name=""/>
        <dsp:cNvSpPr/>
      </dsp:nvSpPr>
      <dsp:spPr>
        <a:xfrm>
          <a:off x="5021755" y="4122707"/>
          <a:ext cx="1176328" cy="1304422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Provide options for language and symbols</a:t>
          </a:r>
        </a:p>
      </dsp:txBody>
      <dsp:txXfrm>
        <a:off x="5021755" y="4122707"/>
        <a:ext cx="1176328" cy="1304422"/>
      </dsp:txXfrm>
    </dsp:sp>
    <dsp:sp modelId="{F1791680-AB5C-4017-A6A9-6D2A44FA713B}">
      <dsp:nvSpPr>
        <dsp:cNvPr id="0" name=""/>
        <dsp:cNvSpPr/>
      </dsp:nvSpPr>
      <dsp:spPr>
        <a:xfrm>
          <a:off x="6222073" y="4122707"/>
          <a:ext cx="1176328" cy="1304422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Provide options for comprehend-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sion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22073" y="4122707"/>
        <a:ext cx="1176328" cy="1304422"/>
      </dsp:txXfrm>
    </dsp:sp>
    <dsp:sp modelId="{68D5AB07-2630-468D-810D-2D17A479A000}">
      <dsp:nvSpPr>
        <dsp:cNvPr id="0" name=""/>
        <dsp:cNvSpPr/>
      </dsp:nvSpPr>
      <dsp:spPr>
        <a:xfrm>
          <a:off x="7541469" y="1106676"/>
          <a:ext cx="3662998" cy="950806"/>
        </a:xfrm>
        <a:prstGeom prst="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Strategic Networks</a:t>
          </a:r>
        </a:p>
      </dsp:txBody>
      <dsp:txXfrm>
        <a:off x="7541469" y="1106676"/>
        <a:ext cx="3662998" cy="950806"/>
      </dsp:txXfrm>
    </dsp:sp>
    <dsp:sp modelId="{7920BCBC-9850-4663-91E9-5731B9B4937F}">
      <dsp:nvSpPr>
        <dsp:cNvPr id="0" name=""/>
        <dsp:cNvSpPr/>
      </dsp:nvSpPr>
      <dsp:spPr>
        <a:xfrm>
          <a:off x="7555729" y="2208421"/>
          <a:ext cx="3634478" cy="651898"/>
        </a:xfrm>
        <a:prstGeom prst="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The “how” of learning</a:t>
          </a:r>
        </a:p>
      </dsp:txBody>
      <dsp:txXfrm>
        <a:off x="7555729" y="2208421"/>
        <a:ext cx="3634478" cy="651898"/>
      </dsp:txXfrm>
    </dsp:sp>
    <dsp:sp modelId="{B7426F33-ECD3-4E96-A895-EA2DD41962B9}">
      <dsp:nvSpPr>
        <dsp:cNvPr id="0" name=""/>
        <dsp:cNvSpPr/>
      </dsp:nvSpPr>
      <dsp:spPr>
        <a:xfrm>
          <a:off x="7583916" y="3011258"/>
          <a:ext cx="3578103" cy="960511"/>
        </a:xfrm>
        <a:prstGeom prst="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Multiple Means of Action and Expression</a:t>
          </a:r>
        </a:p>
      </dsp:txBody>
      <dsp:txXfrm>
        <a:off x="7583916" y="3011258"/>
        <a:ext cx="3578103" cy="960511"/>
      </dsp:txXfrm>
    </dsp:sp>
    <dsp:sp modelId="{2BA0DA7E-7F51-479B-8237-33AF07DC6AF6}">
      <dsp:nvSpPr>
        <dsp:cNvPr id="0" name=""/>
        <dsp:cNvSpPr/>
      </dsp:nvSpPr>
      <dsp:spPr>
        <a:xfrm>
          <a:off x="7584485" y="4122707"/>
          <a:ext cx="1176328" cy="1304422"/>
        </a:xfrm>
        <a:prstGeom prst="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Provide options for physical action</a:t>
          </a:r>
        </a:p>
      </dsp:txBody>
      <dsp:txXfrm>
        <a:off x="7584485" y="4122707"/>
        <a:ext cx="1176328" cy="1304422"/>
      </dsp:txXfrm>
    </dsp:sp>
    <dsp:sp modelId="{2160074F-27AE-44A9-966B-852114E88D22}">
      <dsp:nvSpPr>
        <dsp:cNvPr id="0" name=""/>
        <dsp:cNvSpPr/>
      </dsp:nvSpPr>
      <dsp:spPr>
        <a:xfrm>
          <a:off x="8784804" y="4122707"/>
          <a:ext cx="1176328" cy="1304422"/>
        </a:xfrm>
        <a:prstGeom prst="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Provide options for expression and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communica-tion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84804" y="4122707"/>
        <a:ext cx="1176328" cy="1304422"/>
      </dsp:txXfrm>
    </dsp:sp>
    <dsp:sp modelId="{A9C1877A-113A-4E19-9232-8C92A5FC27FB}">
      <dsp:nvSpPr>
        <dsp:cNvPr id="0" name=""/>
        <dsp:cNvSpPr/>
      </dsp:nvSpPr>
      <dsp:spPr>
        <a:xfrm>
          <a:off x="9985122" y="4122707"/>
          <a:ext cx="1176328" cy="1304422"/>
        </a:xfrm>
        <a:prstGeom prst="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Provide options for executive functions</a:t>
          </a:r>
        </a:p>
      </dsp:txBody>
      <dsp:txXfrm>
        <a:off x="9985122" y="4122707"/>
        <a:ext cx="1176328" cy="13044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E83E6-C87C-4262-94ED-91B3F4A93221}">
      <dsp:nvSpPr>
        <dsp:cNvPr id="0" name=""/>
        <dsp:cNvSpPr/>
      </dsp:nvSpPr>
      <dsp:spPr>
        <a:xfrm>
          <a:off x="1032" y="28678"/>
          <a:ext cx="3488822" cy="715377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Multiple Means of Engagement</a:t>
          </a:r>
        </a:p>
      </dsp:txBody>
      <dsp:txXfrm>
        <a:off x="1032" y="28678"/>
        <a:ext cx="3488822" cy="715377"/>
      </dsp:txXfrm>
    </dsp:sp>
    <dsp:sp modelId="{CCE8F8D8-85B3-496D-A36B-CFB6FCB74DE0}">
      <dsp:nvSpPr>
        <dsp:cNvPr id="0" name=""/>
        <dsp:cNvSpPr/>
      </dsp:nvSpPr>
      <dsp:spPr>
        <a:xfrm>
          <a:off x="349915" y="744056"/>
          <a:ext cx="348882" cy="536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532"/>
              </a:lnTo>
              <a:lnTo>
                <a:pt x="348882" y="5365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747F9-F3FD-4DFF-BE2D-EAFBDFEDA560}">
      <dsp:nvSpPr>
        <dsp:cNvPr id="0" name=""/>
        <dsp:cNvSpPr/>
      </dsp:nvSpPr>
      <dsp:spPr>
        <a:xfrm>
          <a:off x="698797" y="922900"/>
          <a:ext cx="2791058" cy="715377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chilly" dir="t"/>
        </a:scene3d>
        <a:sp3d z="-12700" extrusionH="170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Explicitly state learning goals and/or expectations.</a:t>
          </a:r>
        </a:p>
      </dsp:txBody>
      <dsp:txXfrm>
        <a:off x="698797" y="922900"/>
        <a:ext cx="2791058" cy="715377"/>
      </dsp:txXfrm>
    </dsp:sp>
    <dsp:sp modelId="{6E1AE933-132D-4ECA-8DE8-7B9EABAF8E25}">
      <dsp:nvSpPr>
        <dsp:cNvPr id="0" name=""/>
        <dsp:cNvSpPr/>
      </dsp:nvSpPr>
      <dsp:spPr>
        <a:xfrm>
          <a:off x="349915" y="744056"/>
          <a:ext cx="348882" cy="1431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1612"/>
              </a:lnTo>
              <a:lnTo>
                <a:pt x="348882" y="14316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4CDB93-930C-4B5D-9813-84B4EFF8EEF3}">
      <dsp:nvSpPr>
        <dsp:cNvPr id="0" name=""/>
        <dsp:cNvSpPr/>
      </dsp:nvSpPr>
      <dsp:spPr>
        <a:xfrm>
          <a:off x="698797" y="1817980"/>
          <a:ext cx="2791058" cy="715377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chilly" dir="t"/>
        </a:scene3d>
        <a:sp3d z="-12700" extrusionH="170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Provide note taking support.</a:t>
          </a:r>
        </a:p>
      </dsp:txBody>
      <dsp:txXfrm>
        <a:off x="698797" y="1817980"/>
        <a:ext cx="2791058" cy="715377"/>
      </dsp:txXfrm>
    </dsp:sp>
    <dsp:sp modelId="{632D3DF5-00E1-4DB4-9B2C-E74A5CE9BEC9}">
      <dsp:nvSpPr>
        <dsp:cNvPr id="0" name=""/>
        <dsp:cNvSpPr/>
      </dsp:nvSpPr>
      <dsp:spPr>
        <a:xfrm>
          <a:off x="349915" y="744056"/>
          <a:ext cx="348882" cy="2325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5834"/>
              </a:lnTo>
              <a:lnTo>
                <a:pt x="348882" y="23258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65B8D-FF69-407B-952C-52C80A2DD7B8}">
      <dsp:nvSpPr>
        <dsp:cNvPr id="0" name=""/>
        <dsp:cNvSpPr/>
      </dsp:nvSpPr>
      <dsp:spPr>
        <a:xfrm>
          <a:off x="698797" y="2712201"/>
          <a:ext cx="2791058" cy="715377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chilly" dir="t"/>
        </a:scene3d>
        <a:sp3d z="-12700" extrusionH="170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Give opportunities to collaborate.</a:t>
          </a:r>
        </a:p>
      </dsp:txBody>
      <dsp:txXfrm>
        <a:off x="698797" y="2712201"/>
        <a:ext cx="2791058" cy="715377"/>
      </dsp:txXfrm>
    </dsp:sp>
    <dsp:sp modelId="{F83D05C5-E480-4CFA-A578-EE98EB09B273}">
      <dsp:nvSpPr>
        <dsp:cNvPr id="0" name=""/>
        <dsp:cNvSpPr/>
      </dsp:nvSpPr>
      <dsp:spPr>
        <a:xfrm>
          <a:off x="349915" y="744056"/>
          <a:ext cx="348882" cy="3220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0055"/>
              </a:lnTo>
              <a:lnTo>
                <a:pt x="348882" y="32200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AC6B7-A934-48D1-BA49-CB812FBDF4F5}">
      <dsp:nvSpPr>
        <dsp:cNvPr id="0" name=""/>
        <dsp:cNvSpPr/>
      </dsp:nvSpPr>
      <dsp:spPr>
        <a:xfrm>
          <a:off x="698797" y="3606423"/>
          <a:ext cx="2791058" cy="715377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chilly" dir="t"/>
        </a:scene3d>
        <a:sp3d z="-12700" extrusionH="170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Offer opportunities for reflection.</a:t>
          </a:r>
        </a:p>
      </dsp:txBody>
      <dsp:txXfrm>
        <a:off x="698797" y="3606423"/>
        <a:ext cx="2791058" cy="715377"/>
      </dsp:txXfrm>
    </dsp:sp>
    <dsp:sp modelId="{473794F9-E6BF-4A46-9C90-25CAC24B24CD}">
      <dsp:nvSpPr>
        <dsp:cNvPr id="0" name=""/>
        <dsp:cNvSpPr/>
      </dsp:nvSpPr>
      <dsp:spPr>
        <a:xfrm>
          <a:off x="3847544" y="29537"/>
          <a:ext cx="3488822" cy="715377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Multiple Means of Representation</a:t>
          </a:r>
        </a:p>
      </dsp:txBody>
      <dsp:txXfrm>
        <a:off x="3847544" y="29537"/>
        <a:ext cx="3488822" cy="715377"/>
      </dsp:txXfrm>
    </dsp:sp>
    <dsp:sp modelId="{CE3FEB1D-6E5B-4F4C-AE52-580AF79A58D1}">
      <dsp:nvSpPr>
        <dsp:cNvPr id="0" name=""/>
        <dsp:cNvSpPr/>
      </dsp:nvSpPr>
      <dsp:spPr>
        <a:xfrm>
          <a:off x="4196426" y="744914"/>
          <a:ext cx="348882" cy="536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532"/>
              </a:lnTo>
              <a:lnTo>
                <a:pt x="348882" y="5365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97013-A606-4F11-9824-B3E62079C1C0}">
      <dsp:nvSpPr>
        <dsp:cNvPr id="0" name=""/>
        <dsp:cNvSpPr/>
      </dsp:nvSpPr>
      <dsp:spPr>
        <a:xfrm>
          <a:off x="4545309" y="923758"/>
          <a:ext cx="2791058" cy="715377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chilly" dir="t"/>
        </a:scene3d>
        <a:sp3d z="-12700" extrusionH="170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Provide content in multiple ways. </a:t>
          </a:r>
        </a:p>
      </dsp:txBody>
      <dsp:txXfrm>
        <a:off x="4545309" y="923758"/>
        <a:ext cx="2791058" cy="715377"/>
      </dsp:txXfrm>
    </dsp:sp>
    <dsp:sp modelId="{5825BFEF-7365-486E-BDB7-BE485E347263}">
      <dsp:nvSpPr>
        <dsp:cNvPr id="0" name=""/>
        <dsp:cNvSpPr/>
      </dsp:nvSpPr>
      <dsp:spPr>
        <a:xfrm>
          <a:off x="4196426" y="744914"/>
          <a:ext cx="348882" cy="1430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0754"/>
              </a:lnTo>
              <a:lnTo>
                <a:pt x="348882" y="14307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84BCB-0C0A-4B83-98C6-D1DE36A46B5C}">
      <dsp:nvSpPr>
        <dsp:cNvPr id="0" name=""/>
        <dsp:cNvSpPr/>
      </dsp:nvSpPr>
      <dsp:spPr>
        <a:xfrm>
          <a:off x="4545309" y="1817980"/>
          <a:ext cx="2791058" cy="715377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chilly" dir="t"/>
        </a:scene3d>
        <a:sp3d z="-12700" extrusionH="170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Employ interactive learning activities.</a:t>
          </a:r>
        </a:p>
      </dsp:txBody>
      <dsp:txXfrm>
        <a:off x="4545309" y="1817980"/>
        <a:ext cx="2791058" cy="715377"/>
      </dsp:txXfrm>
    </dsp:sp>
    <dsp:sp modelId="{4202A0BF-33B3-46D3-A4F6-BDA3D62C433B}">
      <dsp:nvSpPr>
        <dsp:cNvPr id="0" name=""/>
        <dsp:cNvSpPr/>
      </dsp:nvSpPr>
      <dsp:spPr>
        <a:xfrm>
          <a:off x="4196426" y="744914"/>
          <a:ext cx="348882" cy="2324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975"/>
              </a:lnTo>
              <a:lnTo>
                <a:pt x="348882" y="23249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0BC13-001E-4849-ACDE-27F5132EA409}">
      <dsp:nvSpPr>
        <dsp:cNvPr id="0" name=""/>
        <dsp:cNvSpPr/>
      </dsp:nvSpPr>
      <dsp:spPr>
        <a:xfrm>
          <a:off x="4545309" y="2712201"/>
          <a:ext cx="2791058" cy="715377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chilly" dir="t"/>
        </a:scene3d>
        <a:sp3d z="-12700" extrusionH="170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Use multimedia resources to deliver content.</a:t>
          </a:r>
        </a:p>
      </dsp:txBody>
      <dsp:txXfrm>
        <a:off x="4545309" y="2712201"/>
        <a:ext cx="2791058" cy="715377"/>
      </dsp:txXfrm>
    </dsp:sp>
    <dsp:sp modelId="{806D5B0E-2CE5-4AFD-AEB6-132F26A72F3C}">
      <dsp:nvSpPr>
        <dsp:cNvPr id="0" name=""/>
        <dsp:cNvSpPr/>
      </dsp:nvSpPr>
      <dsp:spPr>
        <a:xfrm>
          <a:off x="4196426" y="744914"/>
          <a:ext cx="348882" cy="3219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9197"/>
              </a:lnTo>
              <a:lnTo>
                <a:pt x="348882" y="32191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01FAC-A4C0-4353-A2E3-3CCC940C4A8B}">
      <dsp:nvSpPr>
        <dsp:cNvPr id="0" name=""/>
        <dsp:cNvSpPr/>
      </dsp:nvSpPr>
      <dsp:spPr>
        <a:xfrm>
          <a:off x="4545309" y="3606423"/>
          <a:ext cx="2791058" cy="715377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chilly" dir="t"/>
        </a:scene3d>
        <a:sp3d z="-12700" extrusionH="170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Link new information to previously learned content or experiences.</a:t>
          </a:r>
        </a:p>
      </dsp:txBody>
      <dsp:txXfrm>
        <a:off x="4545309" y="3606423"/>
        <a:ext cx="2791058" cy="715377"/>
      </dsp:txXfrm>
    </dsp:sp>
    <dsp:sp modelId="{A92F893E-91EB-4469-8312-07921DE00FF2}">
      <dsp:nvSpPr>
        <dsp:cNvPr id="0" name=""/>
        <dsp:cNvSpPr/>
      </dsp:nvSpPr>
      <dsp:spPr>
        <a:xfrm>
          <a:off x="7694056" y="29537"/>
          <a:ext cx="3488822" cy="715377"/>
        </a:xfrm>
        <a:prstGeom prst="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Multiple Means of Action and Expression</a:t>
          </a:r>
        </a:p>
      </dsp:txBody>
      <dsp:txXfrm>
        <a:off x="7694056" y="29537"/>
        <a:ext cx="3488822" cy="715377"/>
      </dsp:txXfrm>
    </dsp:sp>
    <dsp:sp modelId="{B35D9735-BBEA-4D89-A2CF-EB5F4420B20C}">
      <dsp:nvSpPr>
        <dsp:cNvPr id="0" name=""/>
        <dsp:cNvSpPr/>
      </dsp:nvSpPr>
      <dsp:spPr>
        <a:xfrm>
          <a:off x="8042938" y="744914"/>
          <a:ext cx="348882" cy="536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532"/>
              </a:lnTo>
              <a:lnTo>
                <a:pt x="348882" y="5365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3CD00-AF34-42AC-B97E-CD5801480DF4}">
      <dsp:nvSpPr>
        <dsp:cNvPr id="0" name=""/>
        <dsp:cNvSpPr/>
      </dsp:nvSpPr>
      <dsp:spPr>
        <a:xfrm>
          <a:off x="8391820" y="923758"/>
          <a:ext cx="2791058" cy="715377"/>
        </a:xfrm>
        <a:prstGeom prst="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chilly" dir="t"/>
        </a:scene3d>
        <a:sp3d z="-12700" extrusionH="170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Develop an agenda or learning plan and follow it. </a:t>
          </a:r>
        </a:p>
      </dsp:txBody>
      <dsp:txXfrm>
        <a:off x="8391820" y="923758"/>
        <a:ext cx="2791058" cy="715377"/>
      </dsp:txXfrm>
    </dsp:sp>
    <dsp:sp modelId="{C7F83C68-1B56-4F02-820F-8AFB465BDE57}">
      <dsp:nvSpPr>
        <dsp:cNvPr id="0" name=""/>
        <dsp:cNvSpPr/>
      </dsp:nvSpPr>
      <dsp:spPr>
        <a:xfrm>
          <a:off x="8042938" y="744914"/>
          <a:ext cx="348882" cy="1430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0754"/>
              </a:lnTo>
              <a:lnTo>
                <a:pt x="348882" y="14307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ACDFE-1175-4685-A549-7349356F16B7}">
      <dsp:nvSpPr>
        <dsp:cNvPr id="0" name=""/>
        <dsp:cNvSpPr/>
      </dsp:nvSpPr>
      <dsp:spPr>
        <a:xfrm>
          <a:off x="8391820" y="1817980"/>
          <a:ext cx="2791058" cy="715377"/>
        </a:xfrm>
        <a:prstGeom prst="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chilly" dir="t"/>
        </a:scene3d>
        <a:sp3d z="-12700" extrusionH="170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Provide access to resources to deepen learning.  </a:t>
          </a:r>
        </a:p>
      </dsp:txBody>
      <dsp:txXfrm>
        <a:off x="8391820" y="1817980"/>
        <a:ext cx="2791058" cy="715377"/>
      </dsp:txXfrm>
    </dsp:sp>
    <dsp:sp modelId="{A5450BCC-CC16-4C3C-B577-C2FB1B32C6FD}">
      <dsp:nvSpPr>
        <dsp:cNvPr id="0" name=""/>
        <dsp:cNvSpPr/>
      </dsp:nvSpPr>
      <dsp:spPr>
        <a:xfrm>
          <a:off x="8042938" y="744914"/>
          <a:ext cx="348882" cy="2324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975"/>
              </a:lnTo>
              <a:lnTo>
                <a:pt x="348882" y="23249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0EBCC-40E5-4715-AD66-DB5CCFDAA290}">
      <dsp:nvSpPr>
        <dsp:cNvPr id="0" name=""/>
        <dsp:cNvSpPr/>
      </dsp:nvSpPr>
      <dsp:spPr>
        <a:xfrm>
          <a:off x="8391820" y="2712201"/>
          <a:ext cx="2791058" cy="715377"/>
        </a:xfrm>
        <a:prstGeom prst="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chilly" dir="t"/>
        </a:scene3d>
        <a:sp3d z="-12700" extrusionH="170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Include a variety of communication options.</a:t>
          </a:r>
        </a:p>
      </dsp:txBody>
      <dsp:txXfrm>
        <a:off x="8391820" y="2712201"/>
        <a:ext cx="2791058" cy="715377"/>
      </dsp:txXfrm>
    </dsp:sp>
    <dsp:sp modelId="{37FE8C3E-541C-4C9D-ADE3-CC1323E29685}">
      <dsp:nvSpPr>
        <dsp:cNvPr id="0" name=""/>
        <dsp:cNvSpPr/>
      </dsp:nvSpPr>
      <dsp:spPr>
        <a:xfrm>
          <a:off x="8042938" y="744914"/>
          <a:ext cx="348882" cy="3219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9197"/>
              </a:lnTo>
              <a:lnTo>
                <a:pt x="348882" y="32191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BF21A-BB55-40EE-A49A-13F13FA7F772}">
      <dsp:nvSpPr>
        <dsp:cNvPr id="0" name=""/>
        <dsp:cNvSpPr/>
      </dsp:nvSpPr>
      <dsp:spPr>
        <a:xfrm>
          <a:off x="8391820" y="3606423"/>
          <a:ext cx="2791058" cy="715377"/>
        </a:xfrm>
        <a:prstGeom prst="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chilly" dir="t"/>
        </a:scene3d>
        <a:sp3d z="-12700" extrusionH="170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Offer opportunities to review content or practice skills. </a:t>
          </a:r>
        </a:p>
      </dsp:txBody>
      <dsp:txXfrm>
        <a:off x="8391820" y="3606423"/>
        <a:ext cx="2791058" cy="7153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233C5-9BA9-4887-8E9B-7681B01108B3}">
      <dsp:nvSpPr>
        <dsp:cNvPr id="0" name=""/>
        <dsp:cNvSpPr/>
      </dsp:nvSpPr>
      <dsp:spPr>
        <a:xfrm>
          <a:off x="4265184" y="2404695"/>
          <a:ext cx="1985230" cy="1985230"/>
        </a:xfrm>
        <a:prstGeom prst="ellipse">
          <a:avLst/>
        </a:prstGeom>
        <a:solidFill>
          <a:schemeClr val="bg1">
            <a:lumMod val="90000"/>
            <a:lumOff val="10000"/>
          </a:schemeClr>
        </a:solidFill>
        <a:ln w="12700" cap="flat" cmpd="sng" algn="ctr">
          <a:solidFill>
            <a:schemeClr val="bg1">
              <a:lumMod val="90000"/>
              <a:lumOff val="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Reflect</a:t>
          </a:r>
        </a:p>
      </dsp:txBody>
      <dsp:txXfrm>
        <a:off x="4555914" y="2695425"/>
        <a:ext cx="1403770" cy="1403770"/>
      </dsp:txXfrm>
    </dsp:sp>
    <dsp:sp modelId="{E112B295-002F-4252-87DB-04D6570C9E54}">
      <dsp:nvSpPr>
        <dsp:cNvPr id="0" name=""/>
        <dsp:cNvSpPr/>
      </dsp:nvSpPr>
      <dsp:spPr>
        <a:xfrm rot="732468">
          <a:off x="3637625" y="2946642"/>
          <a:ext cx="548634" cy="548641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90000"/>
            <a:lumOff val="1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DD02B-C9E1-48A8-B7F9-66FDACB908B8}">
      <dsp:nvSpPr>
        <dsp:cNvPr id="0" name=""/>
        <dsp:cNvSpPr/>
      </dsp:nvSpPr>
      <dsp:spPr>
        <a:xfrm>
          <a:off x="2" y="1812987"/>
          <a:ext cx="3578889" cy="166789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How are you already implementing UDL in your curriculum?</a:t>
          </a:r>
        </a:p>
      </dsp:txBody>
      <dsp:txXfrm>
        <a:off x="2" y="1812987"/>
        <a:ext cx="3578889" cy="1667890"/>
      </dsp:txXfrm>
    </dsp:sp>
    <dsp:sp modelId="{C80FAC8D-F451-4793-867B-19547D1E6C1B}">
      <dsp:nvSpPr>
        <dsp:cNvPr id="0" name=""/>
        <dsp:cNvSpPr/>
      </dsp:nvSpPr>
      <dsp:spPr>
        <a:xfrm rot="5400000">
          <a:off x="4937757" y="1738647"/>
          <a:ext cx="640084" cy="548641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90000"/>
            <a:lumOff val="1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73046-668F-4B92-BAC3-94D244BC2EFD}">
      <dsp:nvSpPr>
        <dsp:cNvPr id="0" name=""/>
        <dsp:cNvSpPr/>
      </dsp:nvSpPr>
      <dsp:spPr>
        <a:xfrm>
          <a:off x="3027217" y="-38588"/>
          <a:ext cx="4461164" cy="166789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What elements of your course(s) are not going as well as you would like? Could UDL help improve those aspects of your curriculum? </a:t>
          </a:r>
        </a:p>
      </dsp:txBody>
      <dsp:txXfrm>
        <a:off x="3027217" y="-38588"/>
        <a:ext cx="4461164" cy="1667890"/>
      </dsp:txXfrm>
    </dsp:sp>
    <dsp:sp modelId="{B8AF8B78-6AD3-4762-8DB4-C6E462835E94}">
      <dsp:nvSpPr>
        <dsp:cNvPr id="0" name=""/>
        <dsp:cNvSpPr/>
      </dsp:nvSpPr>
      <dsp:spPr>
        <a:xfrm rot="10106988">
          <a:off x="6330464" y="2959988"/>
          <a:ext cx="548650" cy="548641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90000"/>
            <a:lumOff val="1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06E46-7E9D-4C57-858C-EB1682192208}">
      <dsp:nvSpPr>
        <dsp:cNvPr id="0" name=""/>
        <dsp:cNvSpPr/>
      </dsp:nvSpPr>
      <dsp:spPr>
        <a:xfrm>
          <a:off x="6936704" y="1854556"/>
          <a:ext cx="3578889" cy="1667890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What barriers do you anticipate with your UDL implementation?</a:t>
          </a:r>
        </a:p>
      </dsp:txBody>
      <dsp:txXfrm>
        <a:off x="6936704" y="1854556"/>
        <a:ext cx="3578889" cy="1667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0860" cy="43584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1"/>
            <a:ext cx="3070860" cy="43584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14F2CB-EB89-465B-ADD5-BD112FF0B53E}" type="datetimeFigureOut">
              <a:rPr lang="en-CA" smtClean="0"/>
              <a:t>2022-06-22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3"/>
            <a:ext cx="3070860" cy="43584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250953"/>
            <a:ext cx="3070860" cy="43584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898B0F-32B4-4314-A560-9EED2182E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4244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0860" cy="43584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1"/>
            <a:ext cx="3070860" cy="43584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AB7767-1FB9-41FB-8009-46669EBD6DA9}" type="datetimeFigureOut">
              <a:rPr lang="en-CA" smtClean="0"/>
              <a:t>2022-06-22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1085850"/>
            <a:ext cx="5210175" cy="2930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180523"/>
            <a:ext cx="5669280" cy="342042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3070860" cy="43584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250953"/>
            <a:ext cx="3070860" cy="43584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EEEA18-E322-4761-9B8D-F816C55991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5976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EEA18-E322-4761-9B8D-F816C559919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3244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EEA18-E322-4761-9B8D-F816C559919D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4835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EEA18-E322-4761-9B8D-F816C559919D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3517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487">
              <a:defRPr/>
            </a:pP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EEA18-E322-4761-9B8D-F816C559919D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1651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EEA18-E322-4761-9B8D-F816C559919D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3159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EEA18-E322-4761-9B8D-F816C559919D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3977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EEA18-E322-4761-9B8D-F816C559919D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7997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EEA18-E322-4761-9B8D-F816C559919D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6198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EEA18-E322-4761-9B8D-F816C559919D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5951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EEA18-E322-4761-9B8D-F816C559919D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361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EEA18-E322-4761-9B8D-F816C559919D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2554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EEA18-E322-4761-9B8D-F816C559919D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494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EEA18-E322-4761-9B8D-F816C559919D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2636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EEA18-E322-4761-9B8D-F816C559919D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143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EEA18-E322-4761-9B8D-F816C559919D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4199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EEA18-E322-4761-9B8D-F816C559919D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0162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EEA18-E322-4761-9B8D-F816C559919D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0073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744">
              <a:defRPr/>
            </a:pPr>
            <a:fld id="{E9EEEA18-E322-4761-9B8D-F816C559919D}" type="slidenum">
              <a:rPr lang="en-CA">
                <a:solidFill>
                  <a:prstClr val="black"/>
                </a:solidFill>
                <a:latin typeface="Calibri" panose="020F0502020204030204"/>
              </a:rPr>
              <a:pPr defTabSz="465744">
                <a:defRPr/>
              </a:pPr>
              <a:t>9</a:t>
            </a:fld>
            <a:endParaRPr lang="en-CA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7300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0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E5CC9DE-C66B-4CD9-92FB-FFC5946F55D8}" type="datetimeFigureOut">
              <a:rPr lang="en-CA">
                <a:solidFill>
                  <a:srgbClr val="FFFFFF"/>
                </a:solidFill>
              </a:rPr>
              <a:pPr defTabSz="457200"/>
              <a:t>2022-06-22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AF31DAE-1EB9-40C8-94FE-D383FD11FE5F}" type="slidenum">
              <a:rPr lang="en-CA">
                <a:solidFill>
                  <a:srgbClr val="FFFFFF"/>
                </a:solidFill>
              </a:rPr>
              <a:pPr defTabSz="457200"/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5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E5CC9DE-C66B-4CD9-92FB-FFC5946F55D8}" type="datetimeFigureOut">
              <a:rPr lang="en-CA">
                <a:solidFill>
                  <a:srgbClr val="FFFFFF"/>
                </a:solidFill>
              </a:rPr>
              <a:pPr defTabSz="457200"/>
              <a:t>2022-06-22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AF31DAE-1EB9-40C8-94FE-D383FD11FE5F}" type="slidenum">
              <a:rPr lang="en-CA">
                <a:solidFill>
                  <a:srgbClr val="FFFFFF"/>
                </a:solidFill>
              </a:rPr>
              <a:pPr defTabSz="457200"/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4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2400"/>
              </a:spcBef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E5CC9DE-C66B-4CD9-92FB-FFC5946F55D8}" type="datetimeFigureOut">
              <a:rPr lang="en-CA">
                <a:solidFill>
                  <a:srgbClr val="FFFFFF"/>
                </a:solidFill>
              </a:rPr>
              <a:pPr defTabSz="457200"/>
              <a:t>2022-06-22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AF31DAE-1EB9-40C8-94FE-D383FD11FE5F}" type="slidenum">
              <a:rPr lang="en-CA">
                <a:solidFill>
                  <a:srgbClr val="FFFFFF"/>
                </a:solidFill>
              </a:rPr>
              <a:pPr defTabSz="457200"/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4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11363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872205"/>
            <a:ext cx="10515600" cy="221744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E5CC9DE-C66B-4CD9-92FB-FFC5946F55D8}" type="datetimeFigureOut">
              <a:rPr lang="en-CA">
                <a:solidFill>
                  <a:srgbClr val="FFFFFF"/>
                </a:solidFill>
              </a:rPr>
              <a:pPr defTabSz="457200"/>
              <a:t>2022-06-22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AF31DAE-1EB9-40C8-94FE-D383FD11FE5F}" type="slidenum">
              <a:rPr lang="en-CA">
                <a:solidFill>
                  <a:srgbClr val="FFFFFF"/>
                </a:solidFill>
              </a:rPr>
              <a:pPr defTabSz="457200"/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4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spcBef>
                <a:spcPts val="24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spcBef>
                <a:spcPts val="24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E5CC9DE-C66B-4CD9-92FB-FFC5946F55D8}" type="datetimeFigureOut">
              <a:rPr lang="en-CA">
                <a:solidFill>
                  <a:srgbClr val="FFFFFF"/>
                </a:solidFill>
              </a:rPr>
              <a:pPr defTabSz="457200"/>
              <a:t>2022-06-22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CA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AF31DAE-1EB9-40C8-94FE-D383FD11FE5F}" type="slidenum">
              <a:rPr lang="en-CA">
                <a:solidFill>
                  <a:srgbClr val="FFFFFF"/>
                </a:solidFill>
              </a:rPr>
              <a:pPr defTabSz="457200"/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5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90688"/>
            <a:ext cx="5157787" cy="583590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44615"/>
            <a:ext cx="5157787" cy="3845048"/>
          </a:xfrm>
        </p:spPr>
        <p:txBody>
          <a:bodyPr/>
          <a:lstStyle>
            <a:lvl1pPr>
              <a:spcBef>
                <a:spcPts val="24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90688"/>
            <a:ext cx="5183188" cy="583590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44615"/>
            <a:ext cx="5183188" cy="3845048"/>
          </a:xfrm>
        </p:spPr>
        <p:txBody>
          <a:bodyPr/>
          <a:lstStyle>
            <a:lvl1pPr>
              <a:spcBef>
                <a:spcPts val="24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E5CC9DE-C66B-4CD9-92FB-FFC5946F55D8}" type="datetimeFigureOut">
              <a:rPr lang="en-CA">
                <a:solidFill>
                  <a:srgbClr val="FFFFFF"/>
                </a:solidFill>
              </a:rPr>
              <a:pPr defTabSz="457200"/>
              <a:t>2022-06-22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CA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AF31DAE-1EB9-40C8-94FE-D383FD11FE5F}" type="slidenum">
              <a:rPr lang="en-CA">
                <a:solidFill>
                  <a:srgbClr val="FFFFFF"/>
                </a:solidFill>
              </a:rPr>
              <a:pPr defTabSz="457200"/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5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E5CC9DE-C66B-4CD9-92FB-FFC5946F55D8}" type="datetimeFigureOut">
              <a:rPr lang="en-CA">
                <a:solidFill>
                  <a:srgbClr val="FFFFFF"/>
                </a:solidFill>
              </a:rPr>
              <a:pPr defTabSz="457200"/>
              <a:t>2022-06-22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AF31DAE-1EB9-40C8-94FE-D383FD11FE5F}" type="slidenum">
              <a:rPr lang="en-CA">
                <a:solidFill>
                  <a:srgbClr val="FFFFFF"/>
                </a:solidFill>
              </a:rPr>
              <a:pPr defTabSz="457200"/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6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E5CC9DE-C66B-4CD9-92FB-FFC5946F55D8}" type="datetimeFigureOut">
              <a:rPr lang="en-CA">
                <a:solidFill>
                  <a:srgbClr val="FFFFFF"/>
                </a:solidFill>
              </a:rPr>
              <a:pPr defTabSz="457200"/>
              <a:t>2022-06-22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CA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AF31DAE-1EB9-40C8-94FE-D383FD11FE5F}" type="slidenum">
              <a:rPr lang="en-CA">
                <a:solidFill>
                  <a:srgbClr val="FFFFFF"/>
                </a:solidFill>
              </a:rPr>
              <a:pPr defTabSz="457200"/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99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E5CC9DE-C66B-4CD9-92FB-FFC5946F55D8}" type="datetimeFigureOut">
              <a:rPr lang="en-CA">
                <a:solidFill>
                  <a:srgbClr val="FFFFFF"/>
                </a:solidFill>
              </a:rPr>
              <a:pPr defTabSz="457200"/>
              <a:t>2022-06-22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CA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AF31DAE-1EB9-40C8-94FE-D383FD11FE5F}" type="slidenum">
              <a:rPr lang="en-CA">
                <a:solidFill>
                  <a:srgbClr val="FFFFFF"/>
                </a:solidFill>
              </a:rPr>
              <a:pPr defTabSz="457200"/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0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E5CC9DE-C66B-4CD9-92FB-FFC5946F55D8}" type="datetimeFigureOut">
              <a:rPr lang="en-CA">
                <a:solidFill>
                  <a:srgbClr val="FFFFFF"/>
                </a:solidFill>
              </a:rPr>
              <a:pPr defTabSz="457200"/>
              <a:t>2022-06-22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CA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AF31DAE-1EB9-40C8-94FE-D383FD11FE5F}" type="slidenum">
              <a:rPr lang="en-CA">
                <a:solidFill>
                  <a:srgbClr val="FFFFFF"/>
                </a:solidFill>
              </a:rPr>
              <a:pPr defTabSz="457200"/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11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2" descr="States &quot;C. T. L. Centre for Teaching and Learning&quot; in blue font with an orange vertical bar seperating the C. T. L. from the rest of the title.  " title="CTL 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045" y="6311900"/>
            <a:ext cx="15525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Mohawk College logo - Burgundy, red and orange Mohawk College logo on the left with &quot;Mohawk College&quot; written in white to the right.  " title="Mohawk College Logo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34"/>
          <a:stretch/>
        </p:blipFill>
        <p:spPr bwMode="auto">
          <a:xfrm>
            <a:off x="171205" y="6327163"/>
            <a:ext cx="2066925" cy="40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271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hawkcollege.ca/employees/centre-for-teaching-learning/universal-design-for-learning/universal-design-for-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AqOnlL0K9k" TargetMode="External"/><Relationship Id="rId7" Type="http://schemas.openxmlformats.org/officeDocument/2006/relationships/hyperlink" Target="https://youtu.be/QmqTWP57UU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U2AbkjfoRTQ" TargetMode="External"/><Relationship Id="rId5" Type="http://schemas.openxmlformats.org/officeDocument/2006/relationships/hyperlink" Target="https://youtu.be/bnijcjiqigs" TargetMode="External"/><Relationship Id="rId4" Type="http://schemas.openxmlformats.org/officeDocument/2006/relationships/hyperlink" Target="https://youtu.be/qjCsBX8IRXw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mohawkcollege.ca/centre-teaching-learning/apps/UDL/courseassessmen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cast.org/impact/universal-design-for-learning-udl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arla.benton@mohawkcollege.ca" TargetMode="External"/><Relationship Id="rId5" Type="http://schemas.openxmlformats.org/officeDocument/2006/relationships/hyperlink" Target="https://www.mohawkcollege.ca/employees/centre-for-teaching-learning/universal-design-for-learning" TargetMode="External"/><Relationship Id="rId4" Type="http://schemas.openxmlformats.org/officeDocument/2006/relationships/hyperlink" Target="http://udloncampus.cast.org/page/udl_landing" TargetMode="External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ingdesigned.org/about" TargetMode="External"/><Relationship Id="rId7" Type="http://schemas.openxmlformats.org/officeDocument/2006/relationships/hyperlink" Target="http://www.mohawkcollege.ca/employees/centre-for-teaching-learning/universal-design-for-learnin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dloncampus.cast.org/home" TargetMode="External"/><Relationship Id="rId5" Type="http://schemas.openxmlformats.org/officeDocument/2006/relationships/hyperlink" Target="https://www.ohio.edu/instructional-innovation/stories/showcase/universal-design-learning" TargetMode="External"/><Relationship Id="rId4" Type="http://schemas.openxmlformats.org/officeDocument/2006/relationships/hyperlink" Target="https://www.mohawkcollege.ca/employees/centre-for-teaching-learning/universal-design-for-learn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hawkcollege.ca/employees/centre-for-teaching-learning/universal-design-for-learn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094" y="1097868"/>
            <a:ext cx="10459811" cy="26122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sz="6700"/>
              <a:t>Foundations of UDL</a:t>
            </a:r>
            <a:br>
              <a:rPr lang="en-CA" sz="6700"/>
            </a:br>
            <a:r>
              <a:rPr lang="en-CA" sz="6700"/>
              <a:t>Resource Package</a:t>
            </a:r>
            <a:endParaRPr lang="en-CA" sz="3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560083"/>
            <a:ext cx="9144000" cy="1397371"/>
          </a:xfrm>
        </p:spPr>
        <p:txBody>
          <a:bodyPr>
            <a:noAutofit/>
          </a:bodyPr>
          <a:lstStyle/>
          <a:p>
            <a:r>
              <a:rPr lang="en-CA" dirty="0">
                <a:solidFill>
                  <a:schemeClr val="bg1">
                    <a:lumMod val="50000"/>
                    <a:lumOff val="50000"/>
                  </a:schemeClr>
                </a:solidFill>
              </a:rPr>
              <a:t>Darla Benton Kearney</a:t>
            </a:r>
          </a:p>
          <a:p>
            <a:r>
              <a:rPr lang="en-CA" dirty="0">
                <a:solidFill>
                  <a:schemeClr val="bg1">
                    <a:lumMod val="50000"/>
                    <a:lumOff val="50000"/>
                  </a:schemeClr>
                </a:solidFill>
              </a:rPr>
              <a:t>Teaching &amp; Learning Consultant – UDL</a:t>
            </a:r>
          </a:p>
          <a:p>
            <a:r>
              <a:rPr lang="en-CA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Centre for Teaching &amp; Learning</a:t>
            </a:r>
          </a:p>
        </p:txBody>
      </p:sp>
    </p:spTree>
    <p:extLst>
      <p:ext uri="{BB962C8B-B14F-4D97-AF65-F5344CB8AC3E}">
        <p14:creationId xmlns:p14="http://schemas.microsoft.com/office/powerpoint/2010/main" val="3509903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UDL at Mohawk College</a:t>
            </a:r>
          </a:p>
        </p:txBody>
      </p:sp>
    </p:spTree>
    <p:extLst>
      <p:ext uri="{BB962C8B-B14F-4D97-AF65-F5344CB8AC3E}">
        <p14:creationId xmlns:p14="http://schemas.microsoft.com/office/powerpoint/2010/main" val="1116414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UDL in Action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UDL is new to you, it can be difficult to visualize what it might look like in your context. The following slide provides a number of practical examples of UDL in higher education. </a:t>
            </a:r>
          </a:p>
          <a:p>
            <a:r>
              <a:rPr lang="en-US" dirty="0"/>
              <a:t>When thinking about UDL, please keep in mind that adding UDL to your curriculum does not need to be a massive undertaking or involve time consuming elements.  </a:t>
            </a:r>
          </a:p>
          <a:p>
            <a:pPr lvl="1"/>
            <a:r>
              <a:rPr lang="en-US" dirty="0"/>
              <a:t>For implementation ideas, review Mohawk College’s </a:t>
            </a:r>
            <a:r>
              <a:rPr lang="en-US" dirty="0">
                <a:hlinkClick r:id="rId3"/>
              </a:rPr>
              <a:t>UDL Implementation webpage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5855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UDL Examples</a:t>
            </a:r>
            <a:endParaRPr lang="en-CA" sz="3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" name="Content Placeholder 2" descr="Graphic organizer of UDL examples that reads:&#10;Multiple Means of Engagement&#10;-Explicitly state learning goals and/or expectations. &#10;-Provide note taking support.&#10;-Give opportunities to collaborate.&#10;-Offer opportunities for reflection.&#10;Multiple Means of Representation&#10;-Provide content in multiple ways. &#10;-Employ interactive learning activities.&#10;-Use multimedia resources to deliver content.&#10;-Link new information to previously learned content or experiences.&#10;Multiple Means of Action and Expression&#10;-Develop an agenda or learning plan and follow it. &#10;-Provide access to resources to deepen learning.  &#10;-Include a variety of communication options.&#10;-Offer opportunities to review content or practice skills.  " title="UDL Examples Graphic Organizer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392011"/>
              </p:ext>
            </p:extLst>
          </p:nvPr>
        </p:nvGraphicFramePr>
        <p:xfrm>
          <a:off x="470940" y="1765664"/>
          <a:ext cx="1118391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922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UDL at Mohawk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Mohawk College has many excellent UDL implementers. To learn more about how your colleagues are leveraging UDL to improve their teaching and learning, review these short videos. </a:t>
            </a:r>
          </a:p>
          <a:p>
            <a:pPr lvl="1"/>
            <a:r>
              <a:rPr lang="en-US" altLang="en-US" dirty="0">
                <a:hlinkClick r:id="rId3"/>
              </a:rPr>
              <a:t>UDL at Mohawk College – Lisa Pender</a:t>
            </a:r>
            <a:r>
              <a:rPr lang="en-US" altLang="en-US" dirty="0"/>
              <a:t> [2:54]</a:t>
            </a:r>
          </a:p>
          <a:p>
            <a:pPr lvl="1"/>
            <a:r>
              <a:rPr lang="en-US" altLang="en-US" dirty="0">
                <a:hlinkClick r:id="rId4"/>
              </a:rPr>
              <a:t>UDL at Mohawk College – Ryan Iles</a:t>
            </a:r>
            <a:r>
              <a:rPr lang="en-US" altLang="en-US" dirty="0"/>
              <a:t> [2:56]</a:t>
            </a:r>
          </a:p>
          <a:p>
            <a:pPr lvl="1"/>
            <a:r>
              <a:rPr lang="en-US" altLang="en-US" dirty="0">
                <a:hlinkClick r:id="rId5"/>
              </a:rPr>
              <a:t>UDL at Mohawk College – Melodie Spencer</a:t>
            </a:r>
            <a:r>
              <a:rPr lang="en-US" altLang="en-US" dirty="0"/>
              <a:t> [3:19]</a:t>
            </a:r>
          </a:p>
          <a:p>
            <a:pPr lvl="1"/>
            <a:r>
              <a:rPr lang="en-US" altLang="en-US" dirty="0">
                <a:hlinkClick r:id="rId6"/>
              </a:rPr>
              <a:t>UDL at Mohawk College – Peggy Daniel</a:t>
            </a:r>
            <a:r>
              <a:rPr lang="en-US" altLang="en-US" dirty="0"/>
              <a:t> [3:03]</a:t>
            </a:r>
          </a:p>
          <a:p>
            <a:pPr lvl="1"/>
            <a:r>
              <a:rPr lang="en-US" altLang="en-US" dirty="0">
                <a:hlinkClick r:id="rId7"/>
              </a:rPr>
              <a:t>UDL at Mohawk College – Tara Dinyer</a:t>
            </a:r>
            <a:r>
              <a:rPr lang="en-US" altLang="en-US" dirty="0"/>
              <a:t> [3:13]</a:t>
            </a:r>
          </a:p>
        </p:txBody>
      </p:sp>
    </p:spTree>
    <p:extLst>
      <p:ext uri="{BB962C8B-B14F-4D97-AF65-F5344CB8AC3E}">
        <p14:creationId xmlns:p14="http://schemas.microsoft.com/office/powerpoint/2010/main" val="2332353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004381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| Reflection</a:t>
            </a:r>
          </a:p>
        </p:txBody>
      </p:sp>
      <p:graphicFrame>
        <p:nvGraphicFramePr>
          <p:cNvPr id="4" name="Content Placeholder 3" descr="Graphic organizer that asks learners to reflect on:&#10;1. How are you already implementing UDL in your courses?&#10;2. What elements of your course(s) are not going as well as you would like? Could UDL help improve those aspects of your course(s)? &#10;3. What barriers do you anticipate with your UDL implementation?">
            <a:extLst>
              <a:ext uri="{FF2B5EF4-FFF2-40B4-BE49-F238E27FC236}">
                <a16:creationId xmlns:a16="http://schemas.microsoft.com/office/drawing/2014/main" id="{8617C2C3-8C5C-4F0B-B2B1-FB7C584B6C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166764"/>
              </p:ext>
            </p:extLst>
          </p:nvPr>
        </p:nvGraphicFramePr>
        <p:xfrm>
          <a:off x="838200" y="183948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0317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Next Steps | UDL Course Assessment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3852"/>
            <a:ext cx="6057900" cy="3851275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Now that you have foundational UDL information, complete Mohawk College’s </a:t>
            </a:r>
            <a:r>
              <a:rPr lang="en-US" dirty="0">
                <a:hlinkClick r:id="rId3"/>
              </a:rPr>
              <a:t>UDL Course Assessment</a:t>
            </a:r>
            <a:r>
              <a:rPr lang="en-CA" dirty="0"/>
              <a:t>. </a:t>
            </a:r>
          </a:p>
          <a:p>
            <a:r>
              <a:rPr lang="en-CA" dirty="0"/>
              <a:t>The </a:t>
            </a:r>
            <a:r>
              <a:rPr lang="en-US" dirty="0">
                <a:hlinkClick r:id="rId3"/>
              </a:rPr>
              <a:t>UDL Course Assessment</a:t>
            </a:r>
            <a:r>
              <a:rPr lang="en-CA" dirty="0"/>
              <a:t> is a tool for educators that will:</a:t>
            </a:r>
          </a:p>
          <a:p>
            <a:pPr lvl="1"/>
            <a:r>
              <a:rPr lang="en-CA" dirty="0"/>
              <a:t>Show you what UDL elements you have already included in your curriculum.</a:t>
            </a:r>
          </a:p>
          <a:p>
            <a:pPr lvl="1"/>
            <a:r>
              <a:rPr lang="en-CA" dirty="0"/>
              <a:t>Give you ideas and targeted resources to implement other aspects of UDL that work well in higher education learning environments.</a:t>
            </a:r>
          </a:p>
        </p:txBody>
      </p:sp>
      <p:pic>
        <p:nvPicPr>
          <p:cNvPr id="4" name="Picture 3" descr="Screenshot - image of the UDL Course Assessment initial page. " title="Screenshot of the UDL Course Assessmen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0437" y="2550096"/>
            <a:ext cx="4275727" cy="2358788"/>
          </a:xfrm>
          <a:prstGeom prst="rect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8499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Next Steps </a:t>
            </a:r>
            <a:r>
              <a:rPr lang="en-CA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| Resources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838199" y="1825625"/>
            <a:ext cx="7069529" cy="3937866"/>
          </a:xfrm>
        </p:spPr>
        <p:txBody>
          <a:bodyPr>
            <a:normAutofit/>
          </a:bodyPr>
          <a:lstStyle/>
          <a:p>
            <a:r>
              <a:rPr lang="en-CA" sz="2400" dirty="0"/>
              <a:t>The following websites have a variety of higher education focused resources to support your UDL implementation journey:</a:t>
            </a:r>
          </a:p>
          <a:p>
            <a:pPr lvl="1"/>
            <a:r>
              <a:rPr lang="en-CA" sz="2000" dirty="0"/>
              <a:t>CAST – </a:t>
            </a:r>
            <a:r>
              <a:rPr lang="en-CA" sz="2000" u="sng" dirty="0">
                <a:hlinkClick r:id="rId3"/>
              </a:rPr>
              <a:t>About Universal Design for Learning webpage</a:t>
            </a:r>
            <a:endParaRPr lang="en-CA" sz="2000" dirty="0"/>
          </a:p>
          <a:p>
            <a:pPr lvl="1"/>
            <a:r>
              <a:rPr lang="en-CA" sz="2000" dirty="0"/>
              <a:t>UDL on Campus - </a:t>
            </a:r>
            <a:r>
              <a:rPr lang="en-CA" sz="2000" dirty="0">
                <a:hlinkClick r:id="rId4"/>
              </a:rPr>
              <a:t>UDL in Higher Ed</a:t>
            </a:r>
            <a:endParaRPr lang="en-CA" sz="2000" dirty="0"/>
          </a:p>
          <a:p>
            <a:pPr lvl="1"/>
            <a:r>
              <a:rPr lang="en-CA" sz="2000" dirty="0"/>
              <a:t>Mohawk College  - </a:t>
            </a:r>
            <a:r>
              <a:rPr lang="en-CA" sz="2000" dirty="0">
                <a:hlinkClick r:id="rId5"/>
              </a:rPr>
              <a:t>UDL webpages</a:t>
            </a:r>
            <a:r>
              <a:rPr lang="en-CA" sz="2000" dirty="0"/>
              <a:t> </a:t>
            </a:r>
          </a:p>
          <a:p>
            <a:r>
              <a:rPr lang="en-US" sz="2400" dirty="0"/>
              <a:t>You are also welcome to connect with Darla Benton Kearney, Teaching &amp; Learning Consultant – UDL at </a:t>
            </a:r>
            <a:r>
              <a:rPr lang="en-US" sz="2400" dirty="0">
                <a:hlinkClick r:id="rId6"/>
              </a:rPr>
              <a:t>darla.benton@mohawkcollege.ca</a:t>
            </a:r>
            <a:r>
              <a:rPr lang="en-US" sz="2400" dirty="0"/>
              <a:t> or extension 3688.  </a:t>
            </a:r>
          </a:p>
        </p:txBody>
      </p:sp>
      <p:pic>
        <p:nvPicPr>
          <p:cNvPr id="5" name="Picture 4" descr="Screenshot of Mohawk College's UDL landing page which includes the title &quot;Universal Design for Learning&quot;, the video &quot;UDL wtih CTL&quot;, an overview of UDL and part of the UDL guidelines graphic organizer. " title="Screenshot of Mohawk College's UDL Landing P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77728">
            <a:off x="9173878" y="1383432"/>
            <a:ext cx="2101428" cy="4091135"/>
          </a:xfrm>
          <a:prstGeom prst="rect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Screenshot of the UDL on Campus Webpage&#10;&#10;Screenshot - image of the UDL on Campus homepage. Image includes  (from top to bottom) title &quot;UDL on Campus&quot;, a link to a video, and links (with images) to the course design webpages, accessibilty and policy webpages and media and materials webpages.   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948819">
            <a:off x="8269097" y="3643942"/>
            <a:ext cx="2041500" cy="2472484"/>
          </a:xfrm>
          <a:prstGeom prst="rect">
            <a:avLst/>
          </a:prstGeom>
          <a:ln>
            <a:solidFill>
              <a:schemeClr val="bg1">
                <a:lumMod val="25000"/>
                <a:lumOff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Screenshot of the Centre for Applied Special Technology Logo&#10;&#10;Screenshot of the Centre for Applied Special Technology logo that states: CAST | Until learning has no limits. ">
            <a:extLst>
              <a:ext uri="{FF2B5EF4-FFF2-40B4-BE49-F238E27FC236}">
                <a16:creationId xmlns:a16="http://schemas.microsoft.com/office/drawing/2014/main" id="{B37B58C8-05A7-4DC8-A1F5-259350E935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9600" y="2536181"/>
            <a:ext cx="2658025" cy="540299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85860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7975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</a:pPr>
            <a:r>
              <a:rPr lang="en-CA" sz="1400"/>
              <a:t>Learning Designed. </a:t>
            </a:r>
            <a:r>
              <a:rPr lang="en-CA" sz="1400" dirty="0"/>
              <a:t>(2022). CAST logo. [Image]. Retrieved June 16, 2022 from </a:t>
            </a:r>
            <a:r>
              <a:rPr lang="en-CA" sz="1400" dirty="0">
                <a:hlinkClick r:id="rId3"/>
              </a:rPr>
              <a:t>https://www.learningdesigned.org/about</a:t>
            </a:r>
            <a:r>
              <a:rPr lang="en-CA" sz="1400" dirty="0"/>
              <a:t> </a:t>
            </a:r>
          </a:p>
          <a:p>
            <a:pPr marL="457200" indent="-457200">
              <a:spcBef>
                <a:spcPts val="1200"/>
              </a:spcBef>
            </a:pPr>
            <a:r>
              <a:rPr lang="en-CA" sz="1400" dirty="0"/>
              <a:t>Meyer, A., Rose, D. H., and Gordon, D.  (2014).  Universal design for learning: Theory and practice.  CAST Professional Publishing.  Wakefield, MA.</a:t>
            </a:r>
          </a:p>
          <a:p>
            <a:pPr marL="457200" indent="-457200">
              <a:spcBef>
                <a:spcPts val="1200"/>
              </a:spcBef>
            </a:pPr>
            <a:r>
              <a:rPr lang="en-CA" sz="1400" dirty="0"/>
              <a:t>Mohawk College. (2021). UDL Guidelines. [Image]. Retrieved April 14, 2022 from </a:t>
            </a:r>
            <a:r>
              <a:rPr lang="en-CA" sz="1400" dirty="0">
                <a:hlinkClick r:id="rId4"/>
              </a:rPr>
              <a:t>https://www.mohawkcollege.ca/employees/centre-for-teaching-learning/universal-design-for-learning</a:t>
            </a:r>
            <a:r>
              <a:rPr lang="en-CA" sz="1400" dirty="0"/>
              <a:t>  </a:t>
            </a:r>
          </a:p>
          <a:p>
            <a:pPr marL="457200" indent="-457200">
              <a:spcBef>
                <a:spcPts val="1200"/>
              </a:spcBef>
            </a:pPr>
            <a:r>
              <a:rPr lang="en-CA" sz="1400" dirty="0"/>
              <a:t>Ohio University Instructional Innovation. (2022). What is UDL? [Image]. Retrieved April 19, 2022 from </a:t>
            </a:r>
            <a:r>
              <a:rPr lang="en-CA" sz="1400" dirty="0">
                <a:hlinkClick r:id="rId5"/>
              </a:rPr>
              <a:t>https://www.ohio.edu/instructional-innovation/stories/showcase/universal-design-learning</a:t>
            </a:r>
            <a:r>
              <a:rPr lang="en-CA" sz="1400" dirty="0"/>
              <a:t>  </a:t>
            </a:r>
          </a:p>
          <a:p>
            <a:pPr marL="457200" indent="-457200">
              <a:spcBef>
                <a:spcPts val="1200"/>
              </a:spcBef>
            </a:pPr>
            <a:r>
              <a:rPr lang="en-CA" sz="1400" dirty="0"/>
              <a:t>UDL on Campus. (</a:t>
            </a:r>
            <a:r>
              <a:rPr lang="en-CA" sz="1400" dirty="0" err="1"/>
              <a:t>n.d.</a:t>
            </a:r>
            <a:r>
              <a:rPr lang="en-CA" sz="1400" dirty="0"/>
              <a:t>). UDL on Campus homepage. [Image]. Retrieved April 13, 2022 from </a:t>
            </a:r>
            <a:r>
              <a:rPr lang="en-CA" sz="1400" dirty="0">
                <a:hlinkClick r:id="rId6"/>
              </a:rPr>
              <a:t>http://udloncampus.cast.org/home</a:t>
            </a:r>
            <a:r>
              <a:rPr lang="en-CA" sz="1400" dirty="0"/>
              <a:t> </a:t>
            </a:r>
          </a:p>
          <a:p>
            <a:pPr marL="457200" indent="-457200">
              <a:spcBef>
                <a:spcPts val="1200"/>
              </a:spcBef>
            </a:pPr>
            <a:r>
              <a:rPr lang="en-CA" sz="1400" dirty="0"/>
              <a:t>UDL with CTL. (2020), November). Mohawk College. [Video]. Retrieved April 20, 2022 from </a:t>
            </a:r>
            <a:r>
              <a:rPr lang="en-CA" sz="1400" dirty="0">
                <a:hlinkClick r:id="rId4"/>
              </a:rPr>
              <a:t>https://www.mohawkcollege.ca/employees/centre-for-teaching-learning/universal-design-for-learning</a:t>
            </a:r>
            <a:r>
              <a:rPr lang="en-CA" sz="1400" dirty="0"/>
              <a:t> </a:t>
            </a:r>
          </a:p>
          <a:p>
            <a:pPr marL="457200" indent="-457200">
              <a:spcBef>
                <a:spcPts val="1200"/>
              </a:spcBef>
            </a:pPr>
            <a:r>
              <a:rPr lang="en-CA" sz="1400" dirty="0"/>
              <a:t>Universal Design for Learning. (2021). Mohawk College. [Image]. Retrieved April 14, 2022 from </a:t>
            </a:r>
            <a:r>
              <a:rPr lang="en-CA" sz="1400" dirty="0">
                <a:hlinkClick r:id="rId7"/>
              </a:rPr>
              <a:t>http://www.mohawkcollege.ca/employees/centre-for-teaching-learning/universal-design-for-learning</a:t>
            </a:r>
            <a:r>
              <a:rPr lang="en-CA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0107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UDL?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Universal Design for Learning (UDL) is a curriculum design, development, and delivery framework used to create inclusive, equitable and accessible learning environments.</a:t>
            </a:r>
          </a:p>
          <a:p>
            <a:r>
              <a:rPr lang="en-CA" dirty="0"/>
              <a:t>Mohawk College is committed to UDL implementation to support our Equity, Diversity and Inclusion (EDI) targets and institutional accessibility goals.  </a:t>
            </a:r>
          </a:p>
        </p:txBody>
      </p:sp>
    </p:spTree>
    <p:extLst>
      <p:ext uri="{BB962C8B-B14F-4D97-AF65-F5344CB8AC3E}">
        <p14:creationId xmlns:p14="http://schemas.microsoft.com/office/powerpoint/2010/main" val="102415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Purpose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12285" cy="4351338"/>
          </a:xfrm>
        </p:spPr>
        <p:txBody>
          <a:bodyPr/>
          <a:lstStyle/>
          <a:p>
            <a:r>
              <a:rPr lang="en-CA" dirty="0"/>
              <a:t>The information in this resource package will:</a:t>
            </a:r>
          </a:p>
          <a:p>
            <a:pPr lvl="1"/>
            <a:r>
              <a:rPr lang="en-CA" dirty="0"/>
              <a:t>Provide you with foundational UDL information for a higher education context. </a:t>
            </a:r>
          </a:p>
          <a:p>
            <a:pPr lvl="1"/>
            <a:r>
              <a:rPr lang="en-CA" dirty="0"/>
              <a:t>Offer you examples of UDL at Mohawk College.</a:t>
            </a:r>
          </a:p>
          <a:p>
            <a:pPr lvl="1"/>
            <a:r>
              <a:rPr lang="en-CA" dirty="0"/>
              <a:t>Provide you with resources to learn more about UDL when are able. </a:t>
            </a:r>
          </a:p>
        </p:txBody>
      </p:sp>
      <p:pic>
        <p:nvPicPr>
          <p:cNvPr id="5" name="Picture 4" descr="Screenshot of Mohawk College's UDL landing page which includes the title &quot;Universal Design for Learning&quot;, the video &quot;UDL wtih CTL&quot;, an overview of UDL and part of the UDL guidelines graphic organizer. " title="Screenshot of Mohawk College's UDL Landing P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77728">
            <a:off x="8353034" y="1431091"/>
            <a:ext cx="2298217" cy="4474250"/>
          </a:xfrm>
          <a:prstGeom prst="rect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0614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Overview of UDL</a:t>
            </a:r>
          </a:p>
        </p:txBody>
      </p:sp>
    </p:spTree>
    <p:extLst>
      <p:ext uri="{BB962C8B-B14F-4D97-AF65-F5344CB8AC3E}">
        <p14:creationId xmlns:p14="http://schemas.microsoft.com/office/powerpoint/2010/main" val="1955299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UDL with CTL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4634345" cy="37716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UDL with CTL video can be found on </a:t>
            </a:r>
            <a:r>
              <a:rPr lang="en-US" dirty="0">
                <a:hlinkClick r:id="rId3"/>
              </a:rPr>
              <a:t>Mohawk College’s UDL landing page</a:t>
            </a:r>
            <a:r>
              <a:rPr lang="en-US" dirty="0"/>
              <a:t>. </a:t>
            </a:r>
          </a:p>
          <a:p>
            <a:r>
              <a:rPr lang="en-US" dirty="0"/>
              <a:t>Using the link provided, watch the video to learn about the UDL Guidelines and how they apply at Mohawk College [6:09].</a:t>
            </a:r>
          </a:p>
          <a:p>
            <a:endParaRPr lang="en-US" dirty="0"/>
          </a:p>
        </p:txBody>
      </p:sp>
      <p:pic>
        <p:nvPicPr>
          <p:cNvPr id="9" name="Picture 8" descr="Screenshot of the UDL with CTL video, which can be found on Mohawk College's UDL landing page (https://www.mohawkcollege.ca/employees/centre-for-teaching-learning/universal-design-for-learning). " title="Screenshot of the UDL with CTL Video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420" r="594" b="644"/>
          <a:stretch/>
        </p:blipFill>
        <p:spPr>
          <a:xfrm>
            <a:off x="5727098" y="2092037"/>
            <a:ext cx="5626702" cy="3172692"/>
          </a:xfrm>
          <a:prstGeom prst="rect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28768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Overview of UDL </a:t>
            </a:r>
            <a:r>
              <a:rPr lang="en-CA" sz="3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| Goal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398" y="1851101"/>
            <a:ext cx="6587836" cy="3689385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The goal of UDL is to develop masterful learners who are purposeful, motivated, resourceful, knowledgeable, strategic, and goal-directed.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Each network is focused on supporting the development of expert learning. </a:t>
            </a:r>
          </a:p>
          <a:p>
            <a:r>
              <a:rPr lang="en-US" dirty="0"/>
              <a:t>The next slides offer a text explanation of the UDL Guidelines, as well as a graphic of the UDL Guidelines used at Mohawk College. </a:t>
            </a:r>
          </a:p>
        </p:txBody>
      </p:sp>
      <p:pic>
        <p:nvPicPr>
          <p:cNvPr id="6" name="Picture 5" descr="Image of Recognition Networks which includes:&#10;- The what of learning&#10;- Representation&#10;- For resourceful, knowledgeable learners, present information and content in different ways. " title="Image of Recognition Networks"/>
          <p:cNvPicPr>
            <a:picLocks noChangeAspect="1"/>
          </p:cNvPicPr>
          <p:nvPr/>
        </p:nvPicPr>
        <p:blipFill rotWithShape="1">
          <a:blip r:embed="rId3"/>
          <a:srcRect l="33096" r="32861"/>
          <a:stretch/>
        </p:blipFill>
        <p:spPr>
          <a:xfrm rot="20899653">
            <a:off x="7509966" y="3651670"/>
            <a:ext cx="2060239" cy="2272767"/>
          </a:xfrm>
          <a:prstGeom prst="rect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mage of Affective Networks which includes:&#10;- The why of learning&#10;- Engagement&#10;- For purposeful, motivated learners, stimulate interest and motivation for learning." title="Image of Affective Networks"/>
          <p:cNvPicPr>
            <a:picLocks noChangeAspect="1"/>
          </p:cNvPicPr>
          <p:nvPr/>
        </p:nvPicPr>
        <p:blipFill rotWithShape="1">
          <a:blip r:embed="rId3"/>
          <a:srcRect r="65957"/>
          <a:stretch/>
        </p:blipFill>
        <p:spPr>
          <a:xfrm rot="258026">
            <a:off x="7930329" y="1348981"/>
            <a:ext cx="2060239" cy="2272767"/>
          </a:xfrm>
          <a:prstGeom prst="rect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age of Strategic Networks which includes:&#10;- The how of learning&#10;- Action and Expression &#10;- For strategic, goal-directed learners, differentiate the ways that students can express what they know." title="Image of Strategic Networks"/>
          <p:cNvPicPr>
            <a:picLocks noChangeAspect="1"/>
          </p:cNvPicPr>
          <p:nvPr/>
        </p:nvPicPr>
        <p:blipFill rotWithShape="1">
          <a:blip r:embed="rId3"/>
          <a:srcRect l="65957"/>
          <a:stretch/>
        </p:blipFill>
        <p:spPr>
          <a:xfrm rot="1066607">
            <a:off x="9537749" y="3184390"/>
            <a:ext cx="2060239" cy="2272767"/>
          </a:xfrm>
          <a:prstGeom prst="rect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2841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Overview of UDL </a:t>
            </a:r>
            <a:r>
              <a:rPr lang="en-CA" sz="3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|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UDL guidelines are based on three primary brain networks: </a:t>
            </a:r>
          </a:p>
          <a:p>
            <a:pPr lvl="1"/>
            <a:r>
              <a:rPr lang="en-CA" dirty="0"/>
              <a:t>Affective </a:t>
            </a:r>
          </a:p>
          <a:p>
            <a:pPr lvl="1"/>
            <a:r>
              <a:rPr lang="en-CA" dirty="0"/>
              <a:t>Recognition</a:t>
            </a:r>
          </a:p>
          <a:p>
            <a:pPr lvl="1"/>
            <a:r>
              <a:rPr lang="en-CA" dirty="0"/>
              <a:t>Strategic</a:t>
            </a:r>
          </a:p>
          <a:p>
            <a:r>
              <a:rPr lang="en-CA" dirty="0"/>
              <a:t>Each network is identified by a principle to guide curriculum design, development, and delivery:</a:t>
            </a:r>
          </a:p>
          <a:p>
            <a:pPr lvl="1"/>
            <a:r>
              <a:rPr lang="en-CA" dirty="0"/>
              <a:t>Multiple means of engagement – the “why” of learning</a:t>
            </a:r>
          </a:p>
          <a:p>
            <a:pPr lvl="1"/>
            <a:r>
              <a:rPr lang="en-CA" dirty="0"/>
              <a:t>Multiple means of representation – the “what” of learning</a:t>
            </a:r>
          </a:p>
          <a:p>
            <a:pPr lvl="1"/>
            <a:r>
              <a:rPr lang="en-CA" dirty="0"/>
              <a:t>Multiple means of action and expression – the “how” of learning</a:t>
            </a:r>
          </a:p>
        </p:txBody>
      </p:sp>
    </p:spTree>
    <p:extLst>
      <p:ext uri="{BB962C8B-B14F-4D97-AF65-F5344CB8AC3E}">
        <p14:creationId xmlns:p14="http://schemas.microsoft.com/office/powerpoint/2010/main" val="1266658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Overview of UDL </a:t>
            </a:r>
            <a:r>
              <a:rPr lang="en-CA" sz="3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|</a:t>
            </a:r>
            <a:r>
              <a:rPr lang="en-CA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CA" sz="3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Guidelines</a:t>
            </a:r>
            <a:endParaRPr lang="en-CA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44565"/>
            <a:ext cx="2884874" cy="216526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dirty="0"/>
              <a:t>Each network is supported by checkpoints to encourage the development of teaching and learning options. </a:t>
            </a:r>
          </a:p>
        </p:txBody>
      </p:sp>
      <p:sp>
        <p:nvSpPr>
          <p:cNvPr id="9" name="Left Arrow 8" descr="Grey arrow pointing to each of the UDL networks and associated checkpoints.  " title="Grey Arrow"/>
          <p:cNvSpPr/>
          <p:nvPr/>
        </p:nvSpPr>
        <p:spPr>
          <a:xfrm rot="8609468">
            <a:off x="3797192" y="2656118"/>
            <a:ext cx="1280160" cy="432665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1">
              <a:lumMod val="75000"/>
              <a:lumOff val="25000"/>
            </a:schemeClr>
          </a:solidFill>
          <a:scene3d>
            <a:camera prst="orthographicFront"/>
            <a:lightRig rig="chilly" dir="t"/>
          </a:scene3d>
          <a:sp3d z="-257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8" name="Left Arrow 7" descr="Grey arrow pointing to each of the UDL networks and associated checkpoints.  " title="Grey Arrow"/>
          <p:cNvSpPr/>
          <p:nvPr/>
        </p:nvSpPr>
        <p:spPr>
          <a:xfrm rot="10800000">
            <a:off x="4030070" y="3610863"/>
            <a:ext cx="1280160" cy="432665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1">
              <a:lumMod val="75000"/>
              <a:lumOff val="25000"/>
            </a:schemeClr>
          </a:solidFill>
          <a:scene3d>
            <a:camera prst="orthographicFront"/>
            <a:lightRig rig="chilly" dir="t"/>
          </a:scene3d>
          <a:sp3d z="-257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" name="Left Arrow 9" descr="Grey arrow pointing to each of the UDL networks and associated checkpoints.  " title="Grey Arrow"/>
          <p:cNvSpPr/>
          <p:nvPr/>
        </p:nvSpPr>
        <p:spPr>
          <a:xfrm rot="12450818">
            <a:off x="3898793" y="4498473"/>
            <a:ext cx="1280160" cy="432665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1">
              <a:lumMod val="75000"/>
              <a:lumOff val="25000"/>
            </a:schemeClr>
          </a:solidFill>
          <a:scene3d>
            <a:camera prst="orthographicFront"/>
            <a:lightRig rig="chilly" dir="t"/>
          </a:scene3d>
          <a:sp3d z="-257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8408" y="1825625"/>
            <a:ext cx="5895392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dirty="0"/>
              <a:t>Multiple means of engagement</a:t>
            </a:r>
          </a:p>
          <a:p>
            <a:pPr lvl="1"/>
            <a:r>
              <a:rPr lang="en-CA" dirty="0"/>
              <a:t>Options for self-regulation</a:t>
            </a:r>
          </a:p>
          <a:p>
            <a:pPr lvl="1"/>
            <a:r>
              <a:rPr lang="en-CA" dirty="0"/>
              <a:t>Options for sustaining effort and persistence</a:t>
            </a:r>
          </a:p>
          <a:p>
            <a:pPr lvl="1"/>
            <a:r>
              <a:rPr lang="en-CA" dirty="0"/>
              <a:t>Options for recruiting interest</a:t>
            </a:r>
          </a:p>
          <a:p>
            <a:pPr marL="0" indent="0">
              <a:buNone/>
            </a:pPr>
            <a:r>
              <a:rPr lang="en-CA" dirty="0"/>
              <a:t>Multiple means of representation</a:t>
            </a:r>
          </a:p>
          <a:p>
            <a:pPr lvl="1"/>
            <a:r>
              <a:rPr lang="en-CA" dirty="0"/>
              <a:t>Options for comprehension</a:t>
            </a:r>
          </a:p>
          <a:p>
            <a:pPr lvl="1"/>
            <a:r>
              <a:rPr lang="en-CA" dirty="0"/>
              <a:t>Options for language, math and symbols</a:t>
            </a:r>
          </a:p>
          <a:p>
            <a:pPr lvl="1"/>
            <a:r>
              <a:rPr lang="en-CA" dirty="0"/>
              <a:t>Options for perception</a:t>
            </a:r>
          </a:p>
          <a:p>
            <a:pPr marL="0" indent="0">
              <a:buNone/>
            </a:pPr>
            <a:r>
              <a:rPr lang="en-CA" dirty="0"/>
              <a:t>Multiple means of action and expression</a:t>
            </a:r>
          </a:p>
          <a:p>
            <a:pPr lvl="1"/>
            <a:r>
              <a:rPr lang="en-CA" dirty="0"/>
              <a:t>Options for executive functions</a:t>
            </a:r>
          </a:p>
          <a:p>
            <a:pPr lvl="1"/>
            <a:r>
              <a:rPr lang="en-CA" dirty="0"/>
              <a:t>Options for expression and communication</a:t>
            </a:r>
          </a:p>
          <a:p>
            <a:pPr lvl="1"/>
            <a:r>
              <a:rPr lang="en-CA" dirty="0"/>
              <a:t>Options for physical action</a:t>
            </a:r>
          </a:p>
        </p:txBody>
      </p:sp>
    </p:spTree>
    <p:extLst>
      <p:ext uri="{BB962C8B-B14F-4D97-AF65-F5344CB8AC3E}">
        <p14:creationId xmlns:p14="http://schemas.microsoft.com/office/powerpoint/2010/main" val="2516090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 descr="UDL Guidelines Graphic - The title states &quot;UDL Guidelines&quot;. The dark teal column, from top to bottom, states Affective Networks (the “why” of learning) Multiple Means of Engagement:&#10;-Provide options for recruiting interest&#10;-Provide options for sustaining effort and persistence &#10;-Provide options for self regulation&#10;The medium teal column, from top to bottom, states Recognition Networks&#10;(the “what” of learning) Multiple Means of Representation:&#10;-Provide options for perception&#10;-Provide options for language, math and symbols&#10;-Provide options for comprehension&#10;The light teal column, from top to bottom, states Strategic Networks (the “how” of learning) Multiple Means of Action and Expression:&#10;-Provide options for physical action&#10;-Provide options for expression and communication&#10;-Provide options for executive functions"/>
          <p:cNvGraphicFramePr/>
          <p:nvPr>
            <p:extLst>
              <p:ext uri="{D42A27DB-BD31-4B8C-83A1-F6EECF244321}">
                <p14:modId xmlns:p14="http://schemas.microsoft.com/office/powerpoint/2010/main" val="2586752452"/>
              </p:ext>
            </p:extLst>
          </p:nvPr>
        </p:nvGraphicFramePr>
        <p:xfrm>
          <a:off x="477035" y="679754"/>
          <a:ext cx="11219544" cy="5429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2328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UDL 2019">
      <a:dk1>
        <a:srgbClr val="2C2C2C"/>
      </a:dk1>
      <a:lt1>
        <a:srgbClr val="FFFFFF"/>
      </a:lt1>
      <a:dk2>
        <a:srgbClr val="5E172D"/>
      </a:dk2>
      <a:lt2>
        <a:srgbClr val="F2F2F2"/>
      </a:lt2>
      <a:accent1>
        <a:srgbClr val="053A46"/>
      </a:accent1>
      <a:accent2>
        <a:srgbClr val="06596B"/>
      </a:accent2>
      <a:accent3>
        <a:srgbClr val="077A93"/>
      </a:accent3>
      <a:accent4>
        <a:srgbClr val="5E172D"/>
      </a:accent4>
      <a:accent5>
        <a:srgbClr val="981E32"/>
      </a:accent5>
      <a:accent6>
        <a:srgbClr val="E37222"/>
      </a:accent6>
      <a:hlink>
        <a:srgbClr val="77E1F8"/>
      </a:hlink>
      <a:folHlink>
        <a:srgbClr val="E3722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18429</TotalTime>
  <Words>1176</Words>
  <Application>Microsoft Office PowerPoint</Application>
  <PresentationFormat>Widescreen</PresentationFormat>
  <Paragraphs>133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1_Office Theme</vt:lpstr>
      <vt:lpstr>Foundations of UDL Resource Package</vt:lpstr>
      <vt:lpstr>Why UDL?</vt:lpstr>
      <vt:lpstr>Purpose</vt:lpstr>
      <vt:lpstr>Overview of UDL</vt:lpstr>
      <vt:lpstr>UDL with CTL</vt:lpstr>
      <vt:lpstr>Overview of UDL | Goal</vt:lpstr>
      <vt:lpstr>Overview of UDL | Guidelines</vt:lpstr>
      <vt:lpstr>Overview of UDL | Guidelines</vt:lpstr>
      <vt:lpstr>PowerPoint Presentation</vt:lpstr>
      <vt:lpstr>UDL at Mohawk College</vt:lpstr>
      <vt:lpstr>UDL in Action</vt:lpstr>
      <vt:lpstr>UDL Examples</vt:lpstr>
      <vt:lpstr>UDL at Mohawk College</vt:lpstr>
      <vt:lpstr>Next Steps</vt:lpstr>
      <vt:lpstr>Next Steps | Reflection</vt:lpstr>
      <vt:lpstr>Next Steps | UDL Course Assessment</vt:lpstr>
      <vt:lpstr>Next Steps | Resources</vt:lpstr>
      <vt:lpstr>References</vt:lpstr>
    </vt:vector>
  </TitlesOfParts>
  <Company>Mohawk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Universal Design for Learning</dc:title>
  <dc:creator>Benton, Darla</dc:creator>
  <cp:lastModifiedBy>Benton Kearney, Darla</cp:lastModifiedBy>
  <cp:revision>355</cp:revision>
  <cp:lastPrinted>2022-04-22T15:44:19Z</cp:lastPrinted>
  <dcterms:created xsi:type="dcterms:W3CDTF">2016-12-12T15:03:39Z</dcterms:created>
  <dcterms:modified xsi:type="dcterms:W3CDTF">2022-06-22T15:26:25Z</dcterms:modified>
</cp:coreProperties>
</file>