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305" r:id="rId5"/>
    <p:sldId id="315" r:id="rId6"/>
    <p:sldId id="317" r:id="rId7"/>
    <p:sldId id="667" r:id="rId8"/>
    <p:sldId id="668" r:id="rId9"/>
    <p:sldId id="646" r:id="rId10"/>
    <p:sldId id="647" r:id="rId11"/>
    <p:sldId id="648" r:id="rId12"/>
    <p:sldId id="649" r:id="rId13"/>
    <p:sldId id="650" r:id="rId14"/>
    <p:sldId id="651" r:id="rId15"/>
    <p:sldId id="652" r:id="rId16"/>
    <p:sldId id="654" r:id="rId17"/>
    <p:sldId id="655" r:id="rId18"/>
    <p:sldId id="666" r:id="rId19"/>
    <p:sldId id="656" r:id="rId20"/>
    <p:sldId id="657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665" r:id="rId29"/>
    <p:sldId id="378" r:id="rId30"/>
    <p:sldId id="669" r:id="rId31"/>
    <p:sldId id="441" r:id="rId32"/>
    <p:sldId id="5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0" autoAdjust="0"/>
    <p:restoredTop sz="97440" autoAdjust="0"/>
  </p:normalViewPr>
  <p:slideViewPr>
    <p:cSldViewPr snapToGrid="0">
      <p:cViewPr>
        <p:scale>
          <a:sx n="150" d="100"/>
          <a:sy n="150" d="100"/>
        </p:scale>
        <p:origin x="858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7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316354"/>
            <a:ext cx="9288754" cy="1635358"/>
          </a:xfrm>
        </p:spPr>
        <p:txBody>
          <a:bodyPr/>
          <a:lstStyle/>
          <a:p>
            <a:r>
              <a:rPr lang="en-US" dirty="0"/>
              <a:t>Protecting Files/Folders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43072" cy="1001980"/>
          </a:xfrm>
        </p:spPr>
        <p:txBody>
          <a:bodyPr/>
          <a:lstStyle/>
          <a:p>
            <a:r>
              <a:rPr lang="en-US" dirty="0"/>
              <a:t>Password Protecting Files and Folders</a:t>
            </a:r>
            <a:br>
              <a:rPr lang="en-US" dirty="0"/>
            </a:br>
            <a:r>
              <a:rPr lang="en-US" dirty="0"/>
              <a:t>Mac –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827556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 the file(s) that you want to protect and</a:t>
            </a:r>
            <a:br>
              <a:rPr lang="en-US" dirty="0"/>
            </a:br>
            <a:r>
              <a:rPr lang="en-US" dirty="0"/>
              <a:t>click ‘Choose’.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menu that appears, you will see a drop down next to ‘Encryption’. Click the drop down.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 either: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128-bit AES encryption (recommended)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256-bit AES encryption (more secure, but slower).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3727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43072" cy="1001980"/>
          </a:xfrm>
        </p:spPr>
        <p:txBody>
          <a:bodyPr/>
          <a:lstStyle/>
          <a:p>
            <a:r>
              <a:rPr lang="en-US" dirty="0"/>
              <a:t>Password Protecting Files and Folders</a:t>
            </a:r>
            <a:br>
              <a:rPr lang="en-US" dirty="0"/>
            </a:br>
            <a:r>
              <a:rPr lang="en-US" dirty="0"/>
              <a:t>Mac –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827556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window will pop-up asking you to set the password you want.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also have a password generated.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drop-down menu beside ‘Image’ select ‘Read/Write’.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Save.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will create a *.dmg file that is encrypted.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CA31D-94F3-48CD-A322-B5817EC48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You can delete your original unencrypted folder/files after you have finished encrypting.</a:t>
            </a:r>
          </a:p>
        </p:txBody>
      </p:sp>
    </p:spTree>
    <p:extLst>
      <p:ext uri="{BB962C8B-B14F-4D97-AF65-F5344CB8AC3E}">
        <p14:creationId xmlns:p14="http://schemas.microsoft.com/office/powerpoint/2010/main" val="34019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43072" cy="1001980"/>
          </a:xfrm>
        </p:spPr>
        <p:txBody>
          <a:bodyPr/>
          <a:lstStyle/>
          <a:p>
            <a:r>
              <a:rPr lang="en-US" dirty="0"/>
              <a:t>Opening a Protected Folder on Mac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78306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Double-click your *.dmg file.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Enter your password you created.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your Finder window, under Locations you will see the encrypted folder.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add or remove files from this folder.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Right-click the folder and select ‘Eject’ to close the folder when you are finished. This will lock it again.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726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Saving a Word Document with a Password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578254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save a Word document with two different passwords.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read-only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password to edit and save over the document.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document has two passwords, anyone who wishes to edit and save over the document will also need the Read-Only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7499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Saving a Word Document with a Password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578254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Go to File and Save As…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After you name you file, next to the ‘Save’ button, click the ‘Tools’ option to bring up a menu. Select ‘General Options…’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this menu you can enter one or two passwords, depending on what you want. After you enter the passwords click ‘Okay’.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5550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Saving a Word Document with a Password (3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pic>
        <p:nvPicPr>
          <p:cNvPr id="6" name="Picture 5" descr="The General Options dialogue box that features entries for Password to Open, and Password to modify.">
            <a:extLst>
              <a:ext uri="{FF2B5EF4-FFF2-40B4-BE49-F238E27FC236}">
                <a16:creationId xmlns:a16="http://schemas.microsoft.com/office/drawing/2014/main" id="{CF735036-1A6E-441B-99E4-630C34FDF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06" y="2000808"/>
            <a:ext cx="4860925" cy="36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Saving a Word Document with a Password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883054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dialogue will come up prompting you to re-enter </a:t>
            </a:r>
            <a:br>
              <a:rPr lang="en-US" dirty="0"/>
            </a:br>
            <a:r>
              <a:rPr lang="en-US" dirty="0"/>
              <a:t>the password(s)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to ensure you initially entered them correctly.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Save your document.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027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Adding a Password to an Existing Word Document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927504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add a password to an existing Word document, open your document in 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Go to File then Info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on Protect Document and select Encrypt with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pic>
        <p:nvPicPr>
          <p:cNvPr id="6" name="Picture 5" descr="Protect Document icon in the Microsoft Word File menu.">
            <a:extLst>
              <a:ext uri="{FF2B5EF4-FFF2-40B4-BE49-F238E27FC236}">
                <a16:creationId xmlns:a16="http://schemas.microsoft.com/office/drawing/2014/main" id="{B244359B-AD73-44E2-A377-17A166B41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" y="5031734"/>
            <a:ext cx="4753638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Adding a Password to an Existing Word Document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984654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be prompted to enter a password twice. Now that password will be required to open the document.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remove the password, follow the previous steps, and then just delete the password and click OK.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3582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Removing Metadata from Word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53464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Sometimes you may need to remove personal information from a document that is added automatically by Microsoft 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your document in 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on File then Info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on Inspect Document and then from the drop-down click on Inspect Document.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4802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92575"/>
            <a:ext cx="8999999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how to place a password on files and folders on both Windows and Mac operating systems.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save Word documents with a password.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add a password to an existing Word document.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how to remove metadata from a Word document.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how to redact/hide information from both a Word document and a PDF.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Removing Metadata from Word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29121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Uncheck everything except Document Properties and Personal Information and click Inspect.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After it scans, click on ‘Remove All’ next to Document Properties and Personal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Close the menu and save your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0586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Redacting and Hiding Information in a Word Document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614871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is no built-in method to redacting text from a Word document.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do a few things that can redact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manually redact information, create a duplicate of your document.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your document in 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Delete or replace all content that needs to be redacted.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9655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Redacting and Hiding Information in a Word Document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621221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replace information by stating it has been redacted, or replacing the text with characters such as: xxxxx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Rather than typing directly over text you can select the text and copy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the Find and Replace dialogue (CTRL+G) paste the text into the ‘Find what’ box, and type what you wish to replace it within the ‘Replace with’ box.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26865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Redacting and Hiding Information in a Word Document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621221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Another option that requires third-party tools is to highlight any text you want redacted in black and saving your Word document as a PDF.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third-party tool, many of which are online such as </a:t>
            </a:r>
            <a:r>
              <a:rPr lang="en-US"/>
              <a:t>PDF to Image</a:t>
            </a:r>
            <a:r>
              <a:rPr lang="en-US" dirty="0"/>
              <a:t>, convert the PDF to an image file (.bmp, .jpg, .png).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third-party tool may introduce security risks and should only be done with trusted apps.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4EE70-3B7A-4266-83F7-354512AB10DC}"/>
              </a:ext>
            </a:extLst>
          </p:cNvPr>
          <p:cNvSpPr txBox="1">
            <a:spLocks/>
          </p:cNvSpPr>
          <p:nvPr/>
        </p:nvSpPr>
        <p:spPr>
          <a:xfrm>
            <a:off x="10011117" y="576274"/>
            <a:ext cx="1996245" cy="5075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an image the text will no longer be selectable, and all redacted elements will be hidden. You can convert the image back to a PDF.</a:t>
            </a:r>
          </a:p>
        </p:txBody>
      </p:sp>
    </p:spTree>
    <p:extLst>
      <p:ext uri="{BB962C8B-B14F-4D97-AF65-F5344CB8AC3E}">
        <p14:creationId xmlns:p14="http://schemas.microsoft.com/office/powerpoint/2010/main" val="1244321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Redacting Information in a PDF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30721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Adobe Acrobat Pro has built-in redaction tools to hide sensitive information in a PDF.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a PDF in Adobe Acrobat DC.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Highlight the parts of the document you want to redact. In the Edit menu select Redact Text &amp; Images.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Alternatively, highlight the portions of the document you want to redact and right-click. Select Redact.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52677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Redacting Information in a PDF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29121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mark items by double-clicking individual words or images or selecting a boundary box around an area.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you are finished selecting items to be redacted, click Apply in the React toolbar.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Apply Redactions dialog box will come up. You can select Sanitize and Remove Hidden Information to permanently remove the redacted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Save your new document.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6486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2237" cy="1001980"/>
          </a:xfrm>
        </p:spPr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29121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Setting up a password for files and folders is relatively easy, and a great way to protect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Word documents can have two separate passwords depending the level of access you want to grant.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Documents often contain metadata that is generated by our devices containing some personal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many options available for redacting information from documents.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82384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A5F405-01B9-4341-8CF2-C202967E9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45504"/>
            <a:ext cx="9141723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McCamy</a:t>
            </a:r>
            <a:r>
              <a:rPr lang="en-US" sz="2000" dirty="0"/>
              <a:t>, Laura. "How to password protect any folder on a Mac computer to keep your files private." </a:t>
            </a:r>
            <a:r>
              <a:rPr lang="en-US" sz="2000" i="1" dirty="0"/>
              <a:t>Business Insider,</a:t>
            </a:r>
            <a:r>
              <a:rPr lang="en-US" sz="2000" dirty="0"/>
              <a:t> 5 July 2019, www.businessinsider.com/how-to-password-protect-a-folder-on-mac. Accessed Mar.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Weir, Melanie. "How to password protect a folder on a Windows PC and safeguard your files." </a:t>
            </a:r>
            <a:r>
              <a:rPr lang="en-US" sz="2000" i="1" dirty="0"/>
              <a:t>Business Insider</a:t>
            </a:r>
            <a:r>
              <a:rPr lang="en-US" sz="2000" dirty="0"/>
              <a:t>, 25 Aug. 2020, www.businessinsider.com/how-to-password-protect-a-folder. Accessed Mar. 2021.</a:t>
            </a: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Protecting and Redacting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19200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Sometimes we need to protect our files and folders we create on our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Windows and Mac devices offer options to place password restrictions on our files.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documents need to have information protected within the document themselves.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use redaction to hide sensitive, confidential, or deleted information in existing documents.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1953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740522"/>
            <a:ext cx="7327899" cy="1635358"/>
          </a:xfrm>
        </p:spPr>
        <p:txBody>
          <a:bodyPr/>
          <a:lstStyle/>
          <a:p>
            <a:r>
              <a:rPr lang="en-US" dirty="0"/>
              <a:t>How to Protect Files and Folders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69DC7-81A8-4D2D-B127-15E5372D0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2" y="4502640"/>
            <a:ext cx="9117331" cy="1185466"/>
          </a:xfrm>
        </p:spPr>
        <p:txBody>
          <a:bodyPr/>
          <a:lstStyle/>
          <a:p>
            <a:r>
              <a:rPr lang="en-US" dirty="0"/>
              <a:t>Options to protect files, folders, and redact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6325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43072" cy="1001980"/>
          </a:xfrm>
        </p:spPr>
        <p:txBody>
          <a:bodyPr/>
          <a:lstStyle/>
          <a:p>
            <a:r>
              <a:rPr lang="en-US" dirty="0"/>
              <a:t>Password Protecting Files and Folders</a:t>
            </a:r>
            <a:br>
              <a:rPr lang="en-US" dirty="0"/>
            </a:br>
            <a:r>
              <a:rPr lang="en-US" dirty="0"/>
              <a:t>Windows –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5575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On Windows 10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Right-click the folder or file you want to protect.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 Properties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the ‘Advanced’ button under the </a:t>
            </a:r>
            <a:br>
              <a:rPr lang="en-US" dirty="0"/>
            </a:br>
            <a:r>
              <a:rPr lang="en-US" dirty="0"/>
              <a:t>General tab.</a:t>
            </a:r>
          </a:p>
        </p:txBody>
      </p:sp>
      <p:pic>
        <p:nvPicPr>
          <p:cNvPr id="6" name="Picture 5" descr="Windows Properties menu with the Advanced button circled.">
            <a:extLst>
              <a:ext uri="{FF2B5EF4-FFF2-40B4-BE49-F238E27FC236}">
                <a16:creationId xmlns:a16="http://schemas.microsoft.com/office/drawing/2014/main" id="{CB804026-ADE3-4B82-9707-FB2067B53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52" y="3131399"/>
            <a:ext cx="2278691" cy="30194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6457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43072" cy="1001980"/>
          </a:xfrm>
        </p:spPr>
        <p:txBody>
          <a:bodyPr/>
          <a:lstStyle/>
          <a:p>
            <a:r>
              <a:rPr lang="en-US" dirty="0"/>
              <a:t>Password Protecting Files and Folders</a:t>
            </a:r>
            <a:br>
              <a:rPr lang="en-US" dirty="0"/>
            </a:br>
            <a:r>
              <a:rPr lang="en-US" dirty="0"/>
              <a:t>Windows –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700388"/>
            <a:ext cx="9085461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will open the Advanced Attributes menu.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 the ‘Compress or Encrypt attributes’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the ‘Encrypt contents to secure data’ box.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OK.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Apply.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be asked to Confirm Attribute Changes to either the folder, or the folder, subfolders, and files inside.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D9BD20-A990-4FE1-8AAA-7F918F8791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If the ‘Encrypt contents to secure data’ option is grayed out, you may need to edit your registry settings.</a:t>
            </a:r>
          </a:p>
          <a:p>
            <a:r>
              <a:rPr lang="en-US" dirty="0"/>
              <a:t>Alternatively, you can use a third-party program to protect your files.</a:t>
            </a:r>
          </a:p>
        </p:txBody>
      </p:sp>
    </p:spTree>
    <p:extLst>
      <p:ext uri="{BB962C8B-B14F-4D97-AF65-F5344CB8AC3E}">
        <p14:creationId xmlns:p14="http://schemas.microsoft.com/office/powerpoint/2010/main" val="240754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43072" cy="1001980"/>
          </a:xfrm>
        </p:spPr>
        <p:txBody>
          <a:bodyPr/>
          <a:lstStyle/>
          <a:p>
            <a:r>
              <a:rPr lang="en-US" dirty="0"/>
              <a:t>Password Protecting Files and Folders</a:t>
            </a:r>
            <a:br>
              <a:rPr lang="en-US" dirty="0"/>
            </a:br>
            <a:r>
              <a:rPr lang="en-US" dirty="0"/>
              <a:t>Windows –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827556"/>
            <a:ext cx="8940125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Press OK.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receive a notification to backup your encryption key.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Insert a USB backup into your device and follow the on-screen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6334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43072" cy="1001980"/>
          </a:xfrm>
        </p:spPr>
        <p:txBody>
          <a:bodyPr/>
          <a:lstStyle/>
          <a:p>
            <a:r>
              <a:rPr lang="en-US" dirty="0"/>
              <a:t>Password Protecting Files and Folders</a:t>
            </a:r>
            <a:br>
              <a:rPr lang="en-US" dirty="0"/>
            </a:br>
            <a:r>
              <a:rPr lang="en-US" dirty="0"/>
              <a:t>Mac –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827556"/>
            <a:ext cx="8940125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the Applications folder.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the ‘Utilities’ folder and click ‘Drive Utility’.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the top menu click on File.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Highlight ‘New Image’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 ‘Image From Folder…’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55496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AD2F77-F65C-4330-9E49-877CD9634DCD}"/>
</file>

<file path=customXml/itemProps2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E741DD-9EDF-484E-A991-D9FCB67B8B9E}">
  <ds:schemaRefs>
    <ds:schemaRef ds:uri="http://schemas.openxmlformats.org/package/2006/metadata/core-properties"/>
    <ds:schemaRef ds:uri="c4644cf9-6f3e-4166-a787-04f8c0d0bcf0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27383</TotalTime>
  <Words>1581</Words>
  <Application>Microsoft Office PowerPoint</Application>
  <PresentationFormat>Widescreen</PresentationFormat>
  <Paragraphs>150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Verdana</vt:lpstr>
      <vt:lpstr>Wingdings</vt:lpstr>
      <vt:lpstr>1_Office Theme</vt:lpstr>
      <vt:lpstr>Protecting Files/Folders</vt:lpstr>
      <vt:lpstr>Learning Outcomes for this Module</vt:lpstr>
      <vt:lpstr>Introduction</vt:lpstr>
      <vt:lpstr>Protecting and Redacting</vt:lpstr>
      <vt:lpstr>How to Protect Files and Folders</vt:lpstr>
      <vt:lpstr>Password Protecting Files and Folders Windows – (1 of 3)</vt:lpstr>
      <vt:lpstr>Password Protecting Files and Folders Windows – (2 of 3)</vt:lpstr>
      <vt:lpstr>Password Protecting Files and Folders Windows – (3 of 3)</vt:lpstr>
      <vt:lpstr>Password Protecting Files and Folders Mac – (1 of 3)</vt:lpstr>
      <vt:lpstr>Password Protecting Files and Folders Mac – (2 of 3)</vt:lpstr>
      <vt:lpstr>Password Protecting Files and Folders Mac – (3 of 3)</vt:lpstr>
      <vt:lpstr>Opening a Protected Folder on Mac</vt:lpstr>
      <vt:lpstr>Saving a Word Document with a Password (1 of 4)</vt:lpstr>
      <vt:lpstr>Saving a Word Document with a Password (2 of 4)</vt:lpstr>
      <vt:lpstr>Saving a Word Document with a Password (3 of 4)</vt:lpstr>
      <vt:lpstr>Saving a Word Document with a Password (4 of 4)</vt:lpstr>
      <vt:lpstr>Adding a Password to an Existing Word Document</vt:lpstr>
      <vt:lpstr>Adding a Password to an Existing Word Document (continued)</vt:lpstr>
      <vt:lpstr>Removing Metadata from Word - 1</vt:lpstr>
      <vt:lpstr>Removing Metadata from Word - 2</vt:lpstr>
      <vt:lpstr>Redacting and Hiding Information in a Word Document (1 of 3)</vt:lpstr>
      <vt:lpstr>Redacting and Hiding Information in a Word Document (2 of 3)</vt:lpstr>
      <vt:lpstr>Redacting and Hiding Information in a Word Document (3 of 3)</vt:lpstr>
      <vt:lpstr>Redacting Information in a PDF - 1</vt:lpstr>
      <vt:lpstr>Redacting Information in a PDF - 2</vt:lpstr>
      <vt:lpstr>Conclusions</vt:lpstr>
      <vt:lpstr>In Conclusion</vt:lpstr>
      <vt:lpstr>Canadian Internet Registration Authority (CIRA)</vt:lpstr>
      <vt:lpstr>References</vt:lpstr>
    </vt:vector>
  </TitlesOfParts>
  <Manager>Robinson, Lucas</Manager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and Redaction</dc:title>
  <dc:creator>Brian Dunda</dc:creator>
  <cp:keywords>redaction, encryption, security module, training</cp:keywords>
  <cp:lastModifiedBy>Dunda, Brian [Student]</cp:lastModifiedBy>
  <cp:revision>283</cp:revision>
  <dcterms:created xsi:type="dcterms:W3CDTF">2020-10-21T19:20:52Z</dcterms:created>
  <dcterms:modified xsi:type="dcterms:W3CDTF">2021-03-23T18:06:52Z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