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4"/>
  </p:sldMasterIdLst>
  <p:sldIdLst>
    <p:sldId id="306" r:id="rId5"/>
    <p:sldId id="337" r:id="rId6"/>
    <p:sldId id="340" r:id="rId7"/>
    <p:sldId id="336" r:id="rId8"/>
    <p:sldId id="338" r:id="rId9"/>
    <p:sldId id="359" r:id="rId10"/>
    <p:sldId id="360" r:id="rId11"/>
    <p:sldId id="315" r:id="rId12"/>
    <p:sldId id="385" r:id="rId13"/>
    <p:sldId id="384" r:id="rId14"/>
    <p:sldId id="386" r:id="rId15"/>
    <p:sldId id="387" r:id="rId16"/>
    <p:sldId id="382" r:id="rId17"/>
    <p:sldId id="375" r:id="rId18"/>
    <p:sldId id="377" r:id="rId19"/>
    <p:sldId id="378" r:id="rId20"/>
    <p:sldId id="379" r:id="rId21"/>
    <p:sldId id="380" r:id="rId22"/>
    <p:sldId id="381" r:id="rId23"/>
    <p:sldId id="383" r:id="rId24"/>
    <p:sldId id="390" r:id="rId25"/>
    <p:sldId id="391" r:id="rId26"/>
    <p:sldId id="376" r:id="rId27"/>
    <p:sldId id="361" r:id="rId28"/>
    <p:sldId id="362" r:id="rId29"/>
    <p:sldId id="388" r:id="rId30"/>
    <p:sldId id="389" r:id="rId31"/>
    <p:sldId id="363" r:id="rId32"/>
    <p:sldId id="392" r:id="rId33"/>
    <p:sldId id="393" r:id="rId34"/>
    <p:sldId id="394" r:id="rId35"/>
    <p:sldId id="344" r:id="rId36"/>
    <p:sldId id="423" r:id="rId37"/>
    <p:sldId id="346" r:id="rId38"/>
    <p:sldId id="364" r:id="rId39"/>
    <p:sldId id="444" r:id="rId40"/>
    <p:sldId id="399" r:id="rId41"/>
    <p:sldId id="400" r:id="rId42"/>
    <p:sldId id="401" r:id="rId43"/>
    <p:sldId id="402" r:id="rId44"/>
    <p:sldId id="339" r:id="rId45"/>
    <p:sldId id="343" r:id="rId46"/>
    <p:sldId id="372" r:id="rId47"/>
    <p:sldId id="445" r:id="rId48"/>
    <p:sldId id="373" r:id="rId49"/>
    <p:sldId id="397" r:id="rId50"/>
    <p:sldId id="395" r:id="rId51"/>
    <p:sldId id="348" r:id="rId52"/>
    <p:sldId id="447" r:id="rId53"/>
    <p:sldId id="342" r:id="rId54"/>
    <p:sldId id="367" r:id="rId55"/>
    <p:sldId id="368" r:id="rId56"/>
    <p:sldId id="398" r:id="rId57"/>
    <p:sldId id="351" r:id="rId58"/>
    <p:sldId id="352" r:id="rId59"/>
    <p:sldId id="353" r:id="rId60"/>
    <p:sldId id="369" r:id="rId61"/>
    <p:sldId id="446" r:id="rId62"/>
    <p:sldId id="354" r:id="rId63"/>
    <p:sldId id="356" r:id="rId64"/>
    <p:sldId id="370" r:id="rId65"/>
    <p:sldId id="371" r:id="rId66"/>
    <p:sldId id="374" r:id="rId67"/>
    <p:sldId id="341" r:id="rId6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39F5D3-615D-4EFB-BE7D-05AF5E0CA253}" v="13" dt="2020-10-26T19:19:47.720"/>
    <p1510:client id="{59A2E9AC-AE98-4055-A473-1A470AFA86EE}" v="2" dt="2020-11-05T16:05:40.276"/>
    <p1510:client id="{7B5592BE-C376-4D12-AEC8-7A999FB6D2D6}" v="204" dt="2020-11-04T21:37:50.243"/>
    <p1510:client id="{8DCDDDE7-F788-48D8-9DA8-D9E9F0417909}" v="76" dt="2020-11-03T20:41:36.285"/>
    <p1510:client id="{B9867E6D-3D29-42C0-828A-4B0AC7C53456}" v="9" dt="2021-04-07T15:34:22.1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28" autoAdjust="0"/>
    <p:restoredTop sz="97440" autoAdjust="0"/>
  </p:normalViewPr>
  <p:slideViewPr>
    <p:cSldViewPr snapToGrid="0">
      <p:cViewPr>
        <p:scale>
          <a:sx n="140" d="100"/>
          <a:sy n="140" d="100"/>
        </p:scale>
        <p:origin x="1428" y="52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microsoft.com/office/2015/10/relationships/revisionInfo" Target="revisionInfo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" Type="http://schemas.openxmlformats.org/officeDocument/2006/relationships/slide" Target="slides/slide3.xml"/><Relationship Id="rId71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binson, Lucas" userId="S::000294390@mohawkcollege.ca::8f7da5c6-b34a-4840-b8d3-f7e8cea08d37" providerId="AD" clId="Web-{0E39F5D3-615D-4EFB-BE7D-05AF5E0CA253}"/>
    <pc:docChg chg="modSld">
      <pc:chgData name="Robinson, Lucas" userId="S::000294390@mohawkcollege.ca::8f7da5c6-b34a-4840-b8d3-f7e8cea08d37" providerId="AD" clId="Web-{0E39F5D3-615D-4EFB-BE7D-05AF5E0CA253}" dt="2020-10-26T19:19:47.720" v="12" actId="20577"/>
      <pc:docMkLst>
        <pc:docMk/>
      </pc:docMkLst>
      <pc:sldChg chg="modSp">
        <pc:chgData name="Robinson, Lucas" userId="S::000294390@mohawkcollege.ca::8f7da5c6-b34a-4840-b8d3-f7e8cea08d37" providerId="AD" clId="Web-{0E39F5D3-615D-4EFB-BE7D-05AF5E0CA253}" dt="2020-10-26T19:19:47.720" v="12" actId="20577"/>
        <pc:sldMkLst>
          <pc:docMk/>
          <pc:sldMk cId="2350910736" sldId="341"/>
        </pc:sldMkLst>
        <pc:spChg chg="mod">
          <ac:chgData name="Robinson, Lucas" userId="S::000294390@mohawkcollege.ca::8f7da5c6-b34a-4840-b8d3-f7e8cea08d37" providerId="AD" clId="Web-{0E39F5D3-615D-4EFB-BE7D-05AF5E0CA253}" dt="2020-10-26T19:19:47.720" v="12" actId="20577"/>
          <ac:spMkLst>
            <pc:docMk/>
            <pc:sldMk cId="2350910736" sldId="341"/>
            <ac:spMk id="3" creationId="{5B462454-8E94-448D-8833-0F5FC2DD11E8}"/>
          </ac:spMkLst>
        </pc:spChg>
      </pc:sldChg>
      <pc:sldChg chg="delSp">
        <pc:chgData name="Robinson, Lucas" userId="S::000294390@mohawkcollege.ca::8f7da5c6-b34a-4840-b8d3-f7e8cea08d37" providerId="AD" clId="Web-{0E39F5D3-615D-4EFB-BE7D-05AF5E0CA253}" dt="2020-10-26T19:19:29.564" v="0"/>
        <pc:sldMkLst>
          <pc:docMk/>
          <pc:sldMk cId="2482718935" sldId="362"/>
        </pc:sldMkLst>
        <pc:spChg chg="del">
          <ac:chgData name="Robinson, Lucas" userId="S::000294390@mohawkcollege.ca::8f7da5c6-b34a-4840-b8d3-f7e8cea08d37" providerId="AD" clId="Web-{0E39F5D3-615D-4EFB-BE7D-05AF5E0CA253}" dt="2020-10-26T19:19:29.564" v="0"/>
          <ac:spMkLst>
            <pc:docMk/>
            <pc:sldMk cId="2482718935" sldId="362"/>
            <ac:spMk id="5" creationId="{02E0ED72-AC2E-4898-805F-AFACCEDA0A10}"/>
          </ac:spMkLst>
        </pc:spChg>
      </pc:sldChg>
    </pc:docChg>
  </pc:docChgLst>
  <pc:docChgLst>
    <pc:chgData name="Malloch, Lawren" userId="S::000298578@mohawkcollege.ca::d26a86ca-124a-4ea6-ab40-5e53bd83d3c4" providerId="AD" clId="Web-{8DCDDDE7-F788-48D8-9DA8-D9E9F0417909}"/>
    <pc:docChg chg="addSld modSld">
      <pc:chgData name="Malloch, Lawren" userId="S::000298578@mohawkcollege.ca::d26a86ca-124a-4ea6-ab40-5e53bd83d3c4" providerId="AD" clId="Web-{8DCDDDE7-F788-48D8-9DA8-D9E9F0417909}" dt="2020-11-03T20:41:36.285" v="73" actId="20577"/>
      <pc:docMkLst>
        <pc:docMk/>
      </pc:docMkLst>
      <pc:sldChg chg="modSp new">
        <pc:chgData name="Malloch, Lawren" userId="S::000298578@mohawkcollege.ca::d26a86ca-124a-4ea6-ab40-5e53bd83d3c4" providerId="AD" clId="Web-{8DCDDDE7-F788-48D8-9DA8-D9E9F0417909}" dt="2020-11-03T20:41:36.285" v="73" actId="20577"/>
        <pc:sldMkLst>
          <pc:docMk/>
          <pc:sldMk cId="1168618878" sldId="372"/>
        </pc:sldMkLst>
        <pc:spChg chg="mod">
          <ac:chgData name="Malloch, Lawren" userId="S::000298578@mohawkcollege.ca::d26a86ca-124a-4ea6-ab40-5e53bd83d3c4" providerId="AD" clId="Web-{8DCDDDE7-F788-48D8-9DA8-D9E9F0417909}" dt="2020-11-03T19:21:12.474" v="16" actId="20577"/>
          <ac:spMkLst>
            <pc:docMk/>
            <pc:sldMk cId="1168618878" sldId="372"/>
            <ac:spMk id="2" creationId="{DF380319-B5E1-4F2B-9C79-E1C496A560E7}"/>
          </ac:spMkLst>
        </pc:spChg>
        <pc:spChg chg="mod">
          <ac:chgData name="Malloch, Lawren" userId="S::000298578@mohawkcollege.ca::d26a86ca-124a-4ea6-ab40-5e53bd83d3c4" providerId="AD" clId="Web-{8DCDDDE7-F788-48D8-9DA8-D9E9F0417909}" dt="2020-11-03T20:41:36.285" v="73" actId="20577"/>
          <ac:spMkLst>
            <pc:docMk/>
            <pc:sldMk cId="1168618878" sldId="372"/>
            <ac:spMk id="3" creationId="{2B9CF9B3-92F4-4E25-9BDB-2EE3F3AEE9B3}"/>
          </ac:spMkLst>
        </pc:spChg>
      </pc:sldChg>
      <pc:sldChg chg="modSp new">
        <pc:chgData name="Malloch, Lawren" userId="S::000298578@mohawkcollege.ca::d26a86ca-124a-4ea6-ab40-5e53bd83d3c4" providerId="AD" clId="Web-{8DCDDDE7-F788-48D8-9DA8-D9E9F0417909}" dt="2020-11-03T19:21:19.551" v="33" actId="20577"/>
        <pc:sldMkLst>
          <pc:docMk/>
          <pc:sldMk cId="604893236" sldId="373"/>
        </pc:sldMkLst>
        <pc:spChg chg="mod">
          <ac:chgData name="Malloch, Lawren" userId="S::000298578@mohawkcollege.ca::d26a86ca-124a-4ea6-ab40-5e53bd83d3c4" providerId="AD" clId="Web-{8DCDDDE7-F788-48D8-9DA8-D9E9F0417909}" dt="2020-11-03T19:21:19.551" v="33" actId="20577"/>
          <ac:spMkLst>
            <pc:docMk/>
            <pc:sldMk cId="604893236" sldId="373"/>
            <ac:spMk id="2" creationId="{42A40FF8-3FE1-4009-8BE0-50F361F39C8B}"/>
          </ac:spMkLst>
        </pc:spChg>
      </pc:sldChg>
    </pc:docChg>
  </pc:docChgLst>
  <pc:docChgLst>
    <pc:chgData name="Dunda, Brian [Student]" userId="S::000815866@mohawkcollege.ca::b963ae9c-5f15-4b55-a858-19aff3f98de0" providerId="AD" clId="Web-{B9867E6D-3D29-42C0-828A-4B0AC7C53456}"/>
    <pc:docChg chg="modSld">
      <pc:chgData name="Dunda, Brian [Student]" userId="S::000815866@mohawkcollege.ca::b963ae9c-5f15-4b55-a858-19aff3f98de0" providerId="AD" clId="Web-{B9867E6D-3D29-42C0-828A-4B0AC7C53456}" dt="2021-04-07T15:34:19.775" v="7" actId="20577"/>
      <pc:docMkLst>
        <pc:docMk/>
      </pc:docMkLst>
      <pc:sldChg chg="modSp">
        <pc:chgData name="Dunda, Brian [Student]" userId="S::000815866@mohawkcollege.ca::b963ae9c-5f15-4b55-a858-19aff3f98de0" providerId="AD" clId="Web-{B9867E6D-3D29-42C0-828A-4B0AC7C53456}" dt="2021-04-07T15:34:19.775" v="7" actId="20577"/>
        <pc:sldMkLst>
          <pc:docMk/>
          <pc:sldMk cId="1206219028" sldId="367"/>
        </pc:sldMkLst>
        <pc:spChg chg="mod">
          <ac:chgData name="Dunda, Brian [Student]" userId="S::000815866@mohawkcollege.ca::b963ae9c-5f15-4b55-a858-19aff3f98de0" providerId="AD" clId="Web-{B9867E6D-3D29-42C0-828A-4B0AC7C53456}" dt="2021-04-07T15:34:19.775" v="7" actId="20577"/>
          <ac:spMkLst>
            <pc:docMk/>
            <pc:sldMk cId="1206219028" sldId="367"/>
            <ac:spMk id="5" creationId="{897C07BB-7BCB-4B51-A9D1-AF85659EDEF5}"/>
          </ac:spMkLst>
        </pc:spChg>
      </pc:sldChg>
      <pc:sldChg chg="modSp">
        <pc:chgData name="Dunda, Brian [Student]" userId="S::000815866@mohawkcollege.ca::b963ae9c-5f15-4b55-a858-19aff3f98de0" providerId="AD" clId="Web-{B9867E6D-3D29-42C0-828A-4B0AC7C53456}" dt="2021-04-07T15:34:04.556" v="2" actId="20577"/>
        <pc:sldMkLst>
          <pc:docMk/>
          <pc:sldMk cId="950807917" sldId="381"/>
        </pc:sldMkLst>
        <pc:spChg chg="mod">
          <ac:chgData name="Dunda, Brian [Student]" userId="S::000815866@mohawkcollege.ca::b963ae9c-5f15-4b55-a858-19aff3f98de0" providerId="AD" clId="Web-{B9867E6D-3D29-42C0-828A-4B0AC7C53456}" dt="2021-04-07T15:34:04.556" v="2" actId="20577"/>
          <ac:spMkLst>
            <pc:docMk/>
            <pc:sldMk cId="950807917" sldId="381"/>
            <ac:spMk id="3" creationId="{61F8A06A-E577-4771-B3AF-DC7C94BB58B5}"/>
          </ac:spMkLst>
        </pc:spChg>
      </pc:sldChg>
    </pc:docChg>
  </pc:docChgLst>
  <pc:docChgLst>
    <pc:chgData name="Robinson, Lucas" userId="S::000294390@mohawkcollege.ca::8f7da5c6-b34a-4840-b8d3-f7e8cea08d37" providerId="AD" clId="Web-{59A2E9AC-AE98-4055-A473-1A470AFA86EE}"/>
    <pc:docChg chg="modSld">
      <pc:chgData name="Robinson, Lucas" userId="S::000294390@mohawkcollege.ca::8f7da5c6-b34a-4840-b8d3-f7e8cea08d37" providerId="AD" clId="Web-{59A2E9AC-AE98-4055-A473-1A470AFA86EE}" dt="2020-11-05T16:05:40.276" v="1"/>
      <pc:docMkLst>
        <pc:docMk/>
      </pc:docMkLst>
      <pc:sldChg chg="delSp">
        <pc:chgData name="Robinson, Lucas" userId="S::000294390@mohawkcollege.ca::8f7da5c6-b34a-4840-b8d3-f7e8cea08d37" providerId="AD" clId="Web-{59A2E9AC-AE98-4055-A473-1A470AFA86EE}" dt="2020-11-05T16:05:32.260" v="0"/>
        <pc:sldMkLst>
          <pc:docMk/>
          <pc:sldMk cId="1168618878" sldId="372"/>
        </pc:sldMkLst>
        <pc:spChg chg="del">
          <ac:chgData name="Robinson, Lucas" userId="S::000294390@mohawkcollege.ca::8f7da5c6-b34a-4840-b8d3-f7e8cea08d37" providerId="AD" clId="Web-{59A2E9AC-AE98-4055-A473-1A470AFA86EE}" dt="2020-11-05T16:05:32.260" v="0"/>
          <ac:spMkLst>
            <pc:docMk/>
            <pc:sldMk cId="1168618878" sldId="372"/>
            <ac:spMk id="5" creationId="{AD35387F-3E6A-4294-9C36-538C3DC3C5CD}"/>
          </ac:spMkLst>
        </pc:spChg>
      </pc:sldChg>
      <pc:sldChg chg="delSp">
        <pc:chgData name="Robinson, Lucas" userId="S::000294390@mohawkcollege.ca::8f7da5c6-b34a-4840-b8d3-f7e8cea08d37" providerId="AD" clId="Web-{59A2E9AC-AE98-4055-A473-1A470AFA86EE}" dt="2020-11-05T16:05:40.276" v="1"/>
        <pc:sldMkLst>
          <pc:docMk/>
          <pc:sldMk cId="604893236" sldId="373"/>
        </pc:sldMkLst>
        <pc:spChg chg="del">
          <ac:chgData name="Robinson, Lucas" userId="S::000294390@mohawkcollege.ca::8f7da5c6-b34a-4840-b8d3-f7e8cea08d37" providerId="AD" clId="Web-{59A2E9AC-AE98-4055-A473-1A470AFA86EE}" dt="2020-11-05T16:05:40.276" v="1"/>
          <ac:spMkLst>
            <pc:docMk/>
            <pc:sldMk cId="604893236" sldId="373"/>
            <ac:spMk id="5" creationId="{2BBD9850-157D-4E3D-9133-312929189F67}"/>
          </ac:spMkLst>
        </pc:spChg>
      </pc:sldChg>
    </pc:docChg>
  </pc:docChgLst>
  <pc:docChgLst>
    <pc:chgData name="Malloch, Lawren" userId="S::000298578@mohawkcollege.ca::d26a86ca-124a-4ea6-ab40-5e53bd83d3c4" providerId="AD" clId="Web-{7B5592BE-C376-4D12-AEC8-7A999FB6D2D6}"/>
    <pc:docChg chg="modSld">
      <pc:chgData name="Malloch, Lawren" userId="S::000298578@mohawkcollege.ca::d26a86ca-124a-4ea6-ab40-5e53bd83d3c4" providerId="AD" clId="Web-{7B5592BE-C376-4D12-AEC8-7A999FB6D2D6}" dt="2020-11-04T21:37:50.243" v="203" actId="20577"/>
      <pc:docMkLst>
        <pc:docMk/>
      </pc:docMkLst>
      <pc:sldChg chg="modSp">
        <pc:chgData name="Malloch, Lawren" userId="S::000298578@mohawkcollege.ca::d26a86ca-124a-4ea6-ab40-5e53bd83d3c4" providerId="AD" clId="Web-{7B5592BE-C376-4D12-AEC8-7A999FB6D2D6}" dt="2020-11-04T21:37:50.243" v="203" actId="20577"/>
        <pc:sldMkLst>
          <pc:docMk/>
          <pc:sldMk cId="1168618878" sldId="372"/>
        </pc:sldMkLst>
        <pc:spChg chg="mod">
          <ac:chgData name="Malloch, Lawren" userId="S::000298578@mohawkcollege.ca::d26a86ca-124a-4ea6-ab40-5e53bd83d3c4" providerId="AD" clId="Web-{7B5592BE-C376-4D12-AEC8-7A999FB6D2D6}" dt="2020-11-04T21:37:50.243" v="203" actId="20577"/>
          <ac:spMkLst>
            <pc:docMk/>
            <pc:sldMk cId="1168618878" sldId="372"/>
            <ac:spMk id="3" creationId="{2B9CF9B3-92F4-4E25-9BDB-2EE3F3AEE9B3}"/>
          </ac:spMkLst>
        </pc:spChg>
      </pc:sldChg>
      <pc:sldChg chg="modSp">
        <pc:chgData name="Malloch, Lawren" userId="S::000298578@mohawkcollege.ca::d26a86ca-124a-4ea6-ab40-5e53bd83d3c4" providerId="AD" clId="Web-{7B5592BE-C376-4D12-AEC8-7A999FB6D2D6}" dt="2020-11-04T21:37:18.618" v="179" actId="20577"/>
        <pc:sldMkLst>
          <pc:docMk/>
          <pc:sldMk cId="604893236" sldId="373"/>
        </pc:sldMkLst>
        <pc:spChg chg="mod">
          <ac:chgData name="Malloch, Lawren" userId="S::000298578@mohawkcollege.ca::d26a86ca-124a-4ea6-ab40-5e53bd83d3c4" providerId="AD" clId="Web-{7B5592BE-C376-4D12-AEC8-7A999FB6D2D6}" dt="2020-11-04T21:37:18.618" v="179" actId="20577"/>
          <ac:spMkLst>
            <pc:docMk/>
            <pc:sldMk cId="604893236" sldId="373"/>
            <ac:spMk id="3" creationId="{90BD4759-74DE-4218-9083-0BCDB9DFB73A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Colleg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9602" y="2765524"/>
            <a:ext cx="7250674" cy="1635518"/>
          </a:xfrm>
        </p:spPr>
        <p:txBody>
          <a:bodyPr anchor="b"/>
          <a:lstStyle>
            <a:lvl1pPr>
              <a:lnSpc>
                <a:spcPct val="100000"/>
              </a:lnSpc>
              <a:defRPr b="1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CA" dirty="0"/>
              <a:t>This is your presentation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9602" y="4502640"/>
            <a:ext cx="9117331" cy="1185466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2400" baseline="0">
                <a:solidFill>
                  <a:schemeClr val="accent3"/>
                </a:solidFill>
              </a:defRPr>
            </a:lvl1pPr>
            <a:lvl2pPr marL="5861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22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8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44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30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66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02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8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dirty="0"/>
              <a:t>Presentation subtitle or brief one-sentence description.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1" y="5783580"/>
            <a:ext cx="5358682" cy="471660"/>
          </a:xfrm>
        </p:spPr>
        <p:txBody>
          <a:bodyPr anchor="b"/>
          <a:lstStyle>
            <a:lvl1pPr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CA" dirty="0"/>
              <a:t>Place date or name here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B7CC196-060E-C946-9E5C-A1DFF0DF26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56690" y="611718"/>
            <a:ext cx="2828649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0356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ople/Contac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622300" y="1803797"/>
            <a:ext cx="1625307" cy="150975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Photo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2488956" y="2336800"/>
            <a:ext cx="3504744" cy="2665506"/>
          </a:xfrm>
        </p:spPr>
        <p:txBody>
          <a:bodyPr anchor="t"/>
          <a:lstStyle>
            <a:lvl1pPr>
              <a:defRPr sz="2100"/>
            </a:lvl1pPr>
          </a:lstStyle>
          <a:p>
            <a:pPr lvl="0"/>
            <a:r>
              <a:rPr lang="en-CA" dirty="0"/>
              <a:t>Person 1’s description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106241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 dirty="0"/>
              <a:t>People and/or Contact Information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2488365" y="1803797"/>
            <a:ext cx="3504858" cy="533003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 dirty="0"/>
              <a:t>Name 1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9" hasCustomPrompt="1"/>
          </p:nvPr>
        </p:nvSpPr>
        <p:spPr>
          <a:xfrm>
            <a:off x="2488365" y="5118596"/>
            <a:ext cx="3504858" cy="532904"/>
          </a:xfrm>
        </p:spPr>
        <p:txBody>
          <a:bodyPr anchor="b"/>
          <a:lstStyle>
            <a:lvl1pPr>
              <a:defRPr sz="1575"/>
            </a:lvl1pPr>
          </a:lstStyle>
          <a:p>
            <a:pPr lvl="0"/>
            <a:r>
              <a:rPr lang="en-CA" dirty="0"/>
              <a:t>Person 1’s email</a:t>
            </a:r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20" hasCustomPrompt="1"/>
          </p:nvPr>
        </p:nvSpPr>
        <p:spPr>
          <a:xfrm>
            <a:off x="6222271" y="1803797"/>
            <a:ext cx="1625307" cy="150975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Photo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21" hasCustomPrompt="1"/>
          </p:nvPr>
        </p:nvSpPr>
        <p:spPr>
          <a:xfrm>
            <a:off x="8088927" y="2336800"/>
            <a:ext cx="3504744" cy="2665506"/>
          </a:xfrm>
        </p:spPr>
        <p:txBody>
          <a:bodyPr anchor="t"/>
          <a:lstStyle>
            <a:lvl1pPr>
              <a:defRPr sz="2100"/>
            </a:lvl1pPr>
          </a:lstStyle>
          <a:p>
            <a:pPr lvl="0"/>
            <a:r>
              <a:rPr lang="en-CA" dirty="0"/>
              <a:t>Person 2’s description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8088336" y="1803797"/>
            <a:ext cx="3504858" cy="533003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 dirty="0"/>
              <a:t>Name 2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8088336" y="5118596"/>
            <a:ext cx="3504858" cy="532904"/>
          </a:xfrm>
        </p:spPr>
        <p:txBody>
          <a:bodyPr anchor="b"/>
          <a:lstStyle>
            <a:lvl1pPr>
              <a:defRPr sz="1575"/>
            </a:lvl1pPr>
          </a:lstStyle>
          <a:p>
            <a:pPr lvl="0"/>
            <a:r>
              <a:rPr lang="en-CA" dirty="0"/>
              <a:t>Person 2’s email</a:t>
            </a:r>
          </a:p>
        </p:txBody>
      </p:sp>
      <p:pic>
        <p:nvPicPr>
          <p:cNvPr id="16" name="Picture 15" descr="green-bar.eps">
            <a:extLst>
              <a:ext uri="{FF2B5EF4-FFF2-40B4-BE49-F238E27FC236}">
                <a16:creationId xmlns:a16="http://schemas.microsoft.com/office/drawing/2014/main" id="{63EB3FF2-BAE3-FE49-BE4D-3122F7F54E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17" name="Slide Number Placeholder 8">
            <a:extLst>
              <a:ext uri="{FF2B5EF4-FFF2-40B4-BE49-F238E27FC236}">
                <a16:creationId xmlns:a16="http://schemas.microsoft.com/office/drawing/2014/main" id="{F205B07A-6648-734F-B148-586E9FBD2D27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FDDFB09-91AF-4C47-B5CF-E1E430D982F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1699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Col Key Point w/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8EEA199-C81E-A549-8964-BA5D6F293C11}"/>
              </a:ext>
            </a:extLst>
          </p:cNvPr>
          <p:cNvSpPr/>
          <p:nvPr userDrawn="1"/>
        </p:nvSpPr>
        <p:spPr>
          <a:xfrm>
            <a:off x="9827670" y="0"/>
            <a:ext cx="236313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106241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 dirty="0"/>
              <a:t>This is a key point slide with 1 column</a:t>
            </a:r>
            <a:endParaRPr lang="en-US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2" y="1803401"/>
            <a:ext cx="8710984" cy="3848100"/>
          </a:xfrm>
        </p:spPr>
        <p:txBody>
          <a:bodyPr/>
          <a:lstStyle>
            <a:lvl1pPr>
              <a:spcBef>
                <a:spcPts val="1200"/>
              </a:spcBef>
              <a:defRPr baseline="0"/>
            </a:lvl1pPr>
            <a:lvl3pPr marL="1515073" indent="-342854">
              <a:buFont typeface="Wingdings" pitchFamily="2" charset="2"/>
              <a:buChar char="§"/>
              <a:defRPr/>
            </a:lvl3pPr>
            <a:lvl4pPr marL="2051383" indent="-293055">
              <a:spcBef>
                <a:spcPts val="828"/>
              </a:spcBef>
              <a:buSzPct val="100000"/>
              <a:buFont typeface="Courier New" panose="02070309020205020404" pitchFamily="49" charset="0"/>
              <a:buChar char="o"/>
              <a:defRPr>
                <a:solidFill>
                  <a:schemeClr val="accent2"/>
                </a:solidFill>
              </a:defRPr>
            </a:lvl4pPr>
          </a:lstStyle>
          <a:p>
            <a:pPr lvl="0"/>
            <a:r>
              <a:rPr lang="en-CA" dirty="0"/>
              <a:t>Click to edit content. Keep content minimal on key point slides. Bullets are available to organize information.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</p:txBody>
      </p:sp>
      <p:pic>
        <p:nvPicPr>
          <p:cNvPr id="14" name="Picture 13" descr="green-bar.eps"/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16" name="Slide Number Placeholder 8"/>
          <p:cNvSpPr>
            <a:spLocks noGrp="1"/>
          </p:cNvSpPr>
          <p:nvPr>
            <p:ph type="sldNum" sz="quarter" idx="19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5800226-79E1-4049-9CCC-5EE0F169DF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D2A2CF-A6FE-2942-9758-91AD0759526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011117" y="576274"/>
            <a:ext cx="1996245" cy="5075227"/>
          </a:xfrm>
        </p:spPr>
        <p:txBody>
          <a:bodyPr/>
          <a:lstStyle>
            <a:lvl1pPr marL="0" marR="0" indent="0" algn="l" defTabSz="586109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 sz="1500">
                <a:solidFill>
                  <a:schemeClr val="bg2"/>
                </a:solidFill>
              </a:defRPr>
            </a:lvl1pPr>
          </a:lstStyle>
          <a:p>
            <a:pPr marL="0" marR="0" lvl="0" indent="0" algn="l" defTabSz="586109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/>
            </a:pPr>
            <a:r>
              <a:rPr lang="en-CA" dirty="0"/>
              <a:t>An optional annotation or text box for extra information.</a:t>
            </a:r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16082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Col Key Point, No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441497EF-504D-5646-B224-6AD4C966C02E}"/>
              </a:ext>
            </a:extLst>
          </p:cNvPr>
          <p:cNvSpPr/>
          <p:nvPr userDrawn="1"/>
        </p:nvSpPr>
        <p:spPr>
          <a:xfrm>
            <a:off x="9827670" y="0"/>
            <a:ext cx="236313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2" y="495299"/>
            <a:ext cx="8710984" cy="5156201"/>
          </a:xfrm>
        </p:spPr>
        <p:txBody>
          <a:bodyPr/>
          <a:lstStyle>
            <a:lvl1pPr>
              <a:spcBef>
                <a:spcPts val="1200"/>
              </a:spcBef>
              <a:defRPr baseline="0"/>
            </a:lvl1pPr>
            <a:lvl2pPr>
              <a:defRPr/>
            </a:lvl2pPr>
            <a:lvl3pPr marL="1515073" indent="-342854">
              <a:buFont typeface="Wingdings" pitchFamily="2" charset="2"/>
              <a:buChar char="§"/>
              <a:defRPr/>
            </a:lvl3pPr>
            <a:lvl4pPr marL="2051383" indent="-293055">
              <a:spcBef>
                <a:spcPts val="828"/>
              </a:spcBef>
              <a:buSzPct val="100000"/>
              <a:buFont typeface="Courier New" panose="02070309020205020404" pitchFamily="49" charset="0"/>
              <a:buChar char="o"/>
              <a:defRPr>
                <a:solidFill>
                  <a:schemeClr val="accent2"/>
                </a:solidFill>
              </a:defRPr>
            </a:lvl4pPr>
          </a:lstStyle>
          <a:p>
            <a:pPr lvl="0"/>
            <a:r>
              <a:rPr lang="en-CA" dirty="0"/>
              <a:t>This is a basic 1-column key point slide with no title.</a:t>
            </a:r>
          </a:p>
          <a:p>
            <a:pPr lvl="0"/>
            <a:r>
              <a:rPr lang="en-CA" dirty="0"/>
              <a:t>Click to edit content. Keep content minimal on key point slides. Bullets are available to organize information.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</p:txBody>
      </p:sp>
      <p:pic>
        <p:nvPicPr>
          <p:cNvPr id="16" name="Picture 15" descr="green-bar.eps">
            <a:extLst>
              <a:ext uri="{FF2B5EF4-FFF2-40B4-BE49-F238E27FC236}">
                <a16:creationId xmlns:a16="http://schemas.microsoft.com/office/drawing/2014/main" id="{485ACF11-C8A3-E04C-82D1-7DDED121A3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17" name="Slide Number Placeholder 8">
            <a:extLst>
              <a:ext uri="{FF2B5EF4-FFF2-40B4-BE49-F238E27FC236}">
                <a16:creationId xmlns:a16="http://schemas.microsoft.com/office/drawing/2014/main" id="{50201519-3898-3A4C-9D34-AB4EC758925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4A20C37-5ED8-BA4E-B834-08A5D5EAC00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5E9519BD-6206-1840-8A63-B2837E58EE4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011117" y="576274"/>
            <a:ext cx="1996245" cy="5075227"/>
          </a:xfrm>
        </p:spPr>
        <p:txBody>
          <a:bodyPr/>
          <a:lstStyle>
            <a:lvl1pPr marL="0" marR="0" indent="0" algn="l" defTabSz="586109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 sz="1500">
                <a:solidFill>
                  <a:schemeClr val="bg2"/>
                </a:solidFill>
              </a:defRPr>
            </a:lvl1pPr>
          </a:lstStyle>
          <a:p>
            <a:pPr marL="0" marR="0" lvl="0" indent="0" algn="l" defTabSz="586109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/>
            </a:pPr>
            <a:r>
              <a:rPr lang="en-CA" dirty="0"/>
              <a:t>An optional annotation or text box for extra information.</a:t>
            </a:r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5140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Col Bulk Content w/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199B8C52-4549-FF47-AFF2-EEE89FEF63A5}"/>
              </a:ext>
            </a:extLst>
          </p:cNvPr>
          <p:cNvSpPr/>
          <p:nvPr userDrawn="1"/>
        </p:nvSpPr>
        <p:spPr>
          <a:xfrm>
            <a:off x="9827670" y="0"/>
            <a:ext cx="236313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50F73EEF-C61E-7448-9B30-113D37F315F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011117" y="576274"/>
            <a:ext cx="1996245" cy="5075227"/>
          </a:xfrm>
        </p:spPr>
        <p:txBody>
          <a:bodyPr/>
          <a:lstStyle>
            <a:lvl1pPr marL="0" marR="0" indent="0" algn="l" defTabSz="586109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 sz="1500">
                <a:solidFill>
                  <a:schemeClr val="bg2"/>
                </a:solidFill>
              </a:defRPr>
            </a:lvl1pPr>
          </a:lstStyle>
          <a:p>
            <a:pPr marL="0" marR="0" lvl="0" indent="0" algn="l" defTabSz="586109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/>
            </a:pPr>
            <a:r>
              <a:rPr lang="en-CA" dirty="0"/>
              <a:t>An optional annotation or text box for extra information.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824915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 dirty="0"/>
              <a:t>This is a bulk content slide with 1 column for long content</a:t>
            </a:r>
            <a:endParaRPr lang="en-US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2" y="1803401"/>
            <a:ext cx="8710984" cy="3848100"/>
          </a:xfrm>
        </p:spPr>
        <p:txBody>
          <a:bodyPr/>
          <a:lstStyle>
            <a:lvl1pPr>
              <a:spcBef>
                <a:spcPts val="1278"/>
              </a:spcBef>
              <a:defRPr sz="1575" baseline="0"/>
            </a:lvl1pPr>
            <a:lvl2pPr>
              <a:defRPr sz="1575"/>
            </a:lvl2pPr>
            <a:lvl3pPr marL="1515073" indent="-342854">
              <a:buFont typeface="Wingdings" pitchFamily="2" charset="2"/>
              <a:buChar char="§"/>
              <a:defRPr sz="1575"/>
            </a:lvl3pPr>
            <a:lvl4pPr marL="2051383" indent="-293055">
              <a:spcBef>
                <a:spcPts val="675"/>
              </a:spcBef>
              <a:buSzPct val="100000"/>
              <a:buFont typeface="Courier New" panose="02070309020205020404" pitchFamily="49" charset="0"/>
              <a:buChar char="o"/>
              <a:defRPr sz="1200">
                <a:solidFill>
                  <a:schemeClr val="accent2"/>
                </a:solidFill>
              </a:defRPr>
            </a:lvl4pPr>
          </a:lstStyle>
          <a:p>
            <a:pPr lvl="0"/>
            <a:r>
              <a:rPr lang="en-CA" dirty="0"/>
              <a:t>Click to edit content. Use this slide only for presentations that are being sent with time for lengthy reading, never for an in-person presentation. Bullets are available to organize information.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</p:txBody>
      </p:sp>
      <p:pic>
        <p:nvPicPr>
          <p:cNvPr id="8" name="Picture 7" descr="green-bar.eps">
            <a:extLst>
              <a:ext uri="{FF2B5EF4-FFF2-40B4-BE49-F238E27FC236}">
                <a16:creationId xmlns:a16="http://schemas.microsoft.com/office/drawing/2014/main" id="{20A9900C-2C75-A64C-A17C-6171105E5B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210707-0B3A-0E4D-ACBE-2957FDA6B147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B6289DB-5AE0-A949-8079-E4CF67414B6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3260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Col Bulk Content, No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0DDC5C6-9F6D-694A-B292-91AC0120324D}"/>
              </a:ext>
            </a:extLst>
          </p:cNvPr>
          <p:cNvSpPr/>
          <p:nvPr userDrawn="1"/>
        </p:nvSpPr>
        <p:spPr>
          <a:xfrm>
            <a:off x="9827670" y="0"/>
            <a:ext cx="236313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15BE7696-88A8-B94E-9460-B9C3D6AE243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011117" y="576274"/>
            <a:ext cx="1996245" cy="5075227"/>
          </a:xfrm>
        </p:spPr>
        <p:txBody>
          <a:bodyPr/>
          <a:lstStyle>
            <a:lvl1pPr marL="0" marR="0" indent="0" algn="l" defTabSz="586109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 sz="1500">
                <a:solidFill>
                  <a:schemeClr val="bg2"/>
                </a:solidFill>
              </a:defRPr>
            </a:lvl1pPr>
          </a:lstStyle>
          <a:p>
            <a:pPr marL="0" marR="0" lvl="0" indent="0" algn="l" defTabSz="586109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/>
            </a:pPr>
            <a:r>
              <a:rPr lang="en-CA" dirty="0"/>
              <a:t>An optional annotation or text box for extra information.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2" y="495299"/>
            <a:ext cx="8710984" cy="5156202"/>
          </a:xfrm>
        </p:spPr>
        <p:txBody>
          <a:bodyPr/>
          <a:lstStyle>
            <a:lvl1pPr>
              <a:spcBef>
                <a:spcPts val="1278"/>
              </a:spcBef>
              <a:defRPr sz="1575" baseline="0"/>
            </a:lvl1pPr>
            <a:lvl2pPr>
              <a:defRPr sz="1575"/>
            </a:lvl2pPr>
            <a:lvl3pPr marL="1515073" indent="-342854">
              <a:buFont typeface="Wingdings" pitchFamily="2" charset="2"/>
              <a:buChar char="§"/>
              <a:defRPr sz="1575"/>
            </a:lvl3pPr>
            <a:lvl4pPr marL="2051383" indent="-293055">
              <a:spcBef>
                <a:spcPts val="675"/>
              </a:spcBef>
              <a:buSzPct val="100000"/>
              <a:buFont typeface="Courier New" panose="02070309020205020404" pitchFamily="49" charset="0"/>
              <a:buChar char="o"/>
              <a:defRPr sz="1200">
                <a:solidFill>
                  <a:schemeClr val="accent2"/>
                </a:solidFill>
              </a:defRPr>
            </a:lvl4pPr>
          </a:lstStyle>
          <a:p>
            <a:pPr lvl="0"/>
            <a:r>
              <a:rPr lang="en-CA" dirty="0"/>
              <a:t>This is a bulk content slide without a title for long content.</a:t>
            </a:r>
          </a:p>
          <a:p>
            <a:pPr lvl="0"/>
            <a:r>
              <a:rPr lang="en-CA" dirty="0"/>
              <a:t>Click to edit content. Use this slide only for presentations that are being sent with time for lengthy reading, never for an in-person presentation. Bullets are available to organize information.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</p:txBody>
      </p:sp>
      <p:pic>
        <p:nvPicPr>
          <p:cNvPr id="7" name="Picture 6" descr="green-bar.eps">
            <a:extLst>
              <a:ext uri="{FF2B5EF4-FFF2-40B4-BE49-F238E27FC236}">
                <a16:creationId xmlns:a16="http://schemas.microsoft.com/office/drawing/2014/main" id="{61F4DBC9-6617-604E-8D69-676F33D984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72816F32-CCC8-0D46-B094-140C3E8CD930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28C4A99-17E2-064E-997B-F383D187D75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9954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 Key Poi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106241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 dirty="0"/>
              <a:t>This is a key point slide with 2 columns</a:t>
            </a:r>
            <a:endParaRPr lang="en-US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2" y="1803401"/>
            <a:ext cx="5371319" cy="3848100"/>
          </a:xfrm>
        </p:spPr>
        <p:txBody>
          <a:bodyPr/>
          <a:lstStyle>
            <a:lvl1pPr>
              <a:spcBef>
                <a:spcPts val="1200"/>
              </a:spcBef>
              <a:defRPr sz="2250" baseline="0"/>
            </a:lvl1pPr>
            <a:lvl2pPr>
              <a:defRPr sz="2250"/>
            </a:lvl2pPr>
            <a:lvl3pPr marL="1515073" indent="-342854">
              <a:buFont typeface="Wingdings" pitchFamily="2" charset="2"/>
              <a:buChar char="§"/>
              <a:defRPr sz="2250"/>
            </a:lvl3pPr>
            <a:lvl4pPr marL="2051383" indent="-293055">
              <a:spcBef>
                <a:spcPts val="828"/>
              </a:spcBef>
              <a:buSzPct val="100000"/>
              <a:buFont typeface="Courier New" panose="02070309020205020404" pitchFamily="49" charset="0"/>
              <a:buChar char="o"/>
              <a:defRPr>
                <a:solidFill>
                  <a:schemeClr val="accent2"/>
                </a:solidFill>
              </a:defRPr>
            </a:lvl4pPr>
          </a:lstStyle>
          <a:p>
            <a:pPr lvl="0"/>
            <a:r>
              <a:rPr lang="en-CA" dirty="0"/>
              <a:t>Click to edit content. Keep content minimal on key point slides. Bullets are available to organize information.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6222270" y="1803401"/>
            <a:ext cx="5360131" cy="3848100"/>
          </a:xfrm>
        </p:spPr>
        <p:txBody>
          <a:bodyPr/>
          <a:lstStyle>
            <a:lvl1pPr>
              <a:spcBef>
                <a:spcPts val="1200"/>
              </a:spcBef>
              <a:defRPr sz="2250" baseline="0"/>
            </a:lvl1pPr>
            <a:lvl2pPr>
              <a:defRPr sz="2250"/>
            </a:lvl2pPr>
            <a:lvl3pPr marL="1515073" indent="-342854">
              <a:buFont typeface="Wingdings" pitchFamily="2" charset="2"/>
              <a:buChar char="§"/>
              <a:defRPr sz="2250"/>
            </a:lvl3pPr>
            <a:lvl4pPr marL="2051383" indent="-293055">
              <a:spcBef>
                <a:spcPts val="828"/>
              </a:spcBef>
              <a:buFont typeface="Courier New" panose="02070309020205020404" pitchFamily="49" charset="0"/>
              <a:buChar char="o"/>
              <a:defRPr>
                <a:solidFill>
                  <a:schemeClr val="accent2"/>
                </a:solidFill>
              </a:defRPr>
            </a:lvl4pPr>
          </a:lstStyle>
          <a:p>
            <a:pPr lvl="0"/>
            <a:r>
              <a:rPr lang="en-CA" dirty="0"/>
              <a:t>Click to edit content. Keep content minimal on key point slides. Bullets are available to organize information.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</p:txBody>
      </p:sp>
      <p:pic>
        <p:nvPicPr>
          <p:cNvPr id="8" name="Picture 7" descr="green-bar.eps">
            <a:extLst>
              <a:ext uri="{FF2B5EF4-FFF2-40B4-BE49-F238E27FC236}">
                <a16:creationId xmlns:a16="http://schemas.microsoft.com/office/drawing/2014/main" id="{5C77805F-2E1B-7E4A-9F32-8B3E3A0888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0A67CA-D2C6-A642-9A41-94681E24F930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5461B0D-74BA-0447-BFEA-E80A68223F3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9637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 Key Point w/Subtitl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106241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 dirty="0"/>
              <a:t>This is a key point slide with 2 columns and subtitles</a:t>
            </a:r>
            <a:endParaRPr lang="en-US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2" y="2336799"/>
            <a:ext cx="5371319" cy="3314701"/>
          </a:xfrm>
        </p:spPr>
        <p:txBody>
          <a:bodyPr/>
          <a:lstStyle>
            <a:lvl1pPr>
              <a:spcBef>
                <a:spcPts val="1200"/>
              </a:spcBef>
              <a:defRPr sz="2250" baseline="0"/>
            </a:lvl1pPr>
            <a:lvl2pPr>
              <a:defRPr sz="2250"/>
            </a:lvl2pPr>
            <a:lvl3pPr marL="1515073" indent="-342854">
              <a:buFont typeface="Wingdings" pitchFamily="2" charset="2"/>
              <a:buChar char="§"/>
              <a:defRPr sz="2250"/>
            </a:lvl3pPr>
            <a:lvl4pPr marL="2051383" indent="-293055">
              <a:spcBef>
                <a:spcPts val="828"/>
              </a:spcBef>
              <a:buSzPct val="100000"/>
              <a:buFont typeface="Courier New" panose="02070309020205020404" pitchFamily="49" charset="0"/>
              <a:buChar char="o"/>
              <a:defRPr>
                <a:solidFill>
                  <a:schemeClr val="accent2"/>
                </a:solidFill>
              </a:defRPr>
            </a:lvl4pPr>
          </a:lstStyle>
          <a:p>
            <a:pPr lvl="0"/>
            <a:r>
              <a:rPr lang="en-CA" dirty="0"/>
              <a:t>Click to edit content. Keep content minimal on key point slides. Bullets are available to organize information.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6222270" y="2336799"/>
            <a:ext cx="5360131" cy="3314702"/>
          </a:xfrm>
        </p:spPr>
        <p:txBody>
          <a:bodyPr/>
          <a:lstStyle>
            <a:lvl1pPr>
              <a:spcBef>
                <a:spcPts val="1200"/>
              </a:spcBef>
              <a:defRPr sz="2250" baseline="0"/>
            </a:lvl1pPr>
            <a:lvl2pPr>
              <a:defRPr sz="2250"/>
            </a:lvl2pPr>
            <a:lvl3pPr marL="1515073" indent="-342854">
              <a:buFont typeface="Wingdings" pitchFamily="2" charset="2"/>
              <a:buChar char="§"/>
              <a:defRPr sz="2250"/>
            </a:lvl3pPr>
            <a:lvl4pPr marL="2051383" indent="-293055">
              <a:spcBef>
                <a:spcPts val="828"/>
              </a:spcBef>
              <a:buSzPct val="100000"/>
              <a:buFont typeface="Courier New" panose="02070309020205020404" pitchFamily="49" charset="0"/>
              <a:buChar char="o"/>
              <a:defRPr>
                <a:solidFill>
                  <a:schemeClr val="accent2"/>
                </a:solidFill>
              </a:defRPr>
            </a:lvl4pPr>
          </a:lstStyle>
          <a:p>
            <a:pPr lvl="0"/>
            <a:r>
              <a:rPr lang="en-CA" dirty="0"/>
              <a:t>Click to edit content. Keep content minimal on key point slides. Bullets are available to organize information.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609603" y="1803797"/>
            <a:ext cx="5371319" cy="533003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 dirty="0"/>
              <a:t>Subtitle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6222270" y="1803797"/>
            <a:ext cx="5360131" cy="533003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 dirty="0"/>
              <a:t>Subtitle</a:t>
            </a:r>
          </a:p>
        </p:txBody>
      </p:sp>
      <p:pic>
        <p:nvPicPr>
          <p:cNvPr id="17" name="Picture 16" descr="green-bar.eps">
            <a:extLst>
              <a:ext uri="{FF2B5EF4-FFF2-40B4-BE49-F238E27FC236}">
                <a16:creationId xmlns:a16="http://schemas.microsoft.com/office/drawing/2014/main" id="{4FC318EF-9169-BB45-9B8D-9D01EE287B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18" name="Slide Number Placeholder 8">
            <a:extLst>
              <a:ext uri="{FF2B5EF4-FFF2-40B4-BE49-F238E27FC236}">
                <a16:creationId xmlns:a16="http://schemas.microsoft.com/office/drawing/2014/main" id="{900AC72B-BFE5-7047-A693-C6B7870B55B0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5C2C1B0-CF14-0F44-9371-1B8AEBA52A4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1504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Col Key Poi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106241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 dirty="0"/>
              <a:t>This is a key point slide with 3 columns</a:t>
            </a:r>
            <a:endParaRPr lang="en-US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2" y="1803401"/>
            <a:ext cx="3504662" cy="3848100"/>
          </a:xfrm>
        </p:spPr>
        <p:txBody>
          <a:bodyPr/>
          <a:lstStyle>
            <a:lvl1pPr>
              <a:spcBef>
                <a:spcPts val="1200"/>
              </a:spcBef>
              <a:defRPr sz="2250" baseline="0"/>
            </a:lvl1pPr>
            <a:lvl2pPr>
              <a:defRPr sz="2250"/>
            </a:lvl2pPr>
            <a:lvl3pPr marL="1515073" indent="-342854">
              <a:buFont typeface="Wingdings" pitchFamily="2" charset="2"/>
              <a:buChar char="§"/>
              <a:defRPr sz="2250"/>
            </a:lvl3pPr>
            <a:lvl4pPr>
              <a:spcBef>
                <a:spcPts val="828"/>
              </a:spcBef>
              <a:defRPr>
                <a:solidFill>
                  <a:schemeClr val="accent2"/>
                </a:solidFill>
              </a:defRPr>
            </a:lvl4pPr>
          </a:lstStyle>
          <a:p>
            <a:pPr lvl="0"/>
            <a:r>
              <a:rPr lang="en-CA" dirty="0"/>
              <a:t>Click to edit content. Keep content minimal on key point slides. Bullets are available to organize information.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4355533" y="1803401"/>
            <a:ext cx="3482660" cy="3848100"/>
          </a:xfrm>
        </p:spPr>
        <p:txBody>
          <a:bodyPr/>
          <a:lstStyle>
            <a:lvl1pPr>
              <a:spcBef>
                <a:spcPts val="1200"/>
              </a:spcBef>
              <a:defRPr sz="2250" baseline="0"/>
            </a:lvl1pPr>
            <a:lvl2pPr>
              <a:defRPr sz="2250"/>
            </a:lvl2pPr>
            <a:lvl3pPr marL="1515073" indent="-342854">
              <a:buFont typeface="Wingdings" pitchFamily="2" charset="2"/>
              <a:buChar char="§"/>
              <a:defRPr sz="2250"/>
            </a:lvl3pPr>
            <a:lvl4pPr>
              <a:spcBef>
                <a:spcPts val="828"/>
              </a:spcBef>
              <a:defRPr>
                <a:solidFill>
                  <a:schemeClr val="accent2"/>
                </a:solidFill>
              </a:defRPr>
            </a:lvl4pPr>
          </a:lstStyle>
          <a:p>
            <a:pPr lvl="0"/>
            <a:r>
              <a:rPr lang="en-CA" dirty="0"/>
              <a:t>Click to edit content. Keep content minimal on key point slides. Bullets are available to organize information.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8088847" y="1803401"/>
            <a:ext cx="3504744" cy="3848100"/>
          </a:xfrm>
        </p:spPr>
        <p:txBody>
          <a:bodyPr/>
          <a:lstStyle>
            <a:lvl1pPr>
              <a:spcBef>
                <a:spcPts val="1200"/>
              </a:spcBef>
              <a:defRPr sz="2250" baseline="0"/>
            </a:lvl1pPr>
            <a:lvl2pPr>
              <a:defRPr sz="2250"/>
            </a:lvl2pPr>
            <a:lvl3pPr marL="1515073" indent="-342854">
              <a:buFont typeface="Wingdings" pitchFamily="2" charset="2"/>
              <a:buChar char="§"/>
              <a:defRPr sz="2250"/>
            </a:lvl3pPr>
            <a:lvl4pPr>
              <a:spcBef>
                <a:spcPts val="828"/>
              </a:spcBef>
              <a:defRPr>
                <a:solidFill>
                  <a:schemeClr val="accent2"/>
                </a:solidFill>
              </a:defRPr>
            </a:lvl4pPr>
          </a:lstStyle>
          <a:p>
            <a:pPr lvl="0"/>
            <a:r>
              <a:rPr lang="en-CA" dirty="0"/>
              <a:t>Click to edit content. Keep content minimal on key point slides. Bullets are available to organize information.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</p:txBody>
      </p:sp>
      <p:pic>
        <p:nvPicPr>
          <p:cNvPr id="9" name="Picture 8" descr="green-bar.eps">
            <a:extLst>
              <a:ext uri="{FF2B5EF4-FFF2-40B4-BE49-F238E27FC236}">
                <a16:creationId xmlns:a16="http://schemas.microsoft.com/office/drawing/2014/main" id="{F2FDDE00-7E19-444D-8A26-EB3F891541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15" name="Slide Number Placeholder 8">
            <a:extLst>
              <a:ext uri="{FF2B5EF4-FFF2-40B4-BE49-F238E27FC236}">
                <a16:creationId xmlns:a16="http://schemas.microsoft.com/office/drawing/2014/main" id="{012BAF0E-179A-B449-9796-7742DA779D1B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B58908B-FCB8-B24D-8C8F-5F5FDDEFB26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8887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Col Key Point w/Subtitl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106241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 dirty="0"/>
              <a:t>This is a key point slide with 3 columns and subtitles</a:t>
            </a:r>
            <a:endParaRPr lang="en-US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2" y="2336799"/>
            <a:ext cx="3504662" cy="3314701"/>
          </a:xfrm>
        </p:spPr>
        <p:txBody>
          <a:bodyPr/>
          <a:lstStyle>
            <a:lvl1pPr>
              <a:spcBef>
                <a:spcPts val="1200"/>
              </a:spcBef>
              <a:defRPr sz="2100" baseline="0"/>
            </a:lvl1pPr>
            <a:lvl2pPr>
              <a:defRPr sz="2100"/>
            </a:lvl2pPr>
            <a:lvl3pPr marL="1515073" indent="-342854">
              <a:buFont typeface="Wingdings" pitchFamily="2" charset="2"/>
              <a:buChar char="§"/>
              <a:defRPr sz="2100"/>
            </a:lvl3pPr>
            <a:lvl4pPr marL="2051383" indent="-293055">
              <a:spcBef>
                <a:spcPts val="828"/>
              </a:spcBef>
              <a:buSzPct val="100000"/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CA" dirty="0"/>
              <a:t>Click to edit content. Keep content minimal on key point slides. Bullets are available to organize information.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4355533" y="2336799"/>
            <a:ext cx="3482660" cy="3314701"/>
          </a:xfrm>
        </p:spPr>
        <p:txBody>
          <a:bodyPr/>
          <a:lstStyle>
            <a:lvl1pPr>
              <a:spcBef>
                <a:spcPts val="1200"/>
              </a:spcBef>
              <a:defRPr sz="2100" baseline="0"/>
            </a:lvl1pPr>
            <a:lvl2pPr>
              <a:defRPr sz="2100"/>
            </a:lvl2pPr>
            <a:lvl3pPr marL="1515073" indent="-342854">
              <a:buFont typeface="Wingdings" pitchFamily="2" charset="2"/>
              <a:buChar char="§"/>
              <a:defRPr sz="2100"/>
            </a:lvl3pPr>
            <a:lvl4pPr marL="2051383" indent="-293055">
              <a:spcBef>
                <a:spcPts val="828"/>
              </a:spcBef>
              <a:buSzPct val="100000"/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CA" dirty="0"/>
              <a:t>Click to edit content. Keep content minimal on key point slides. Bullets are available to organize information.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8088847" y="2336799"/>
            <a:ext cx="3504744" cy="3314701"/>
          </a:xfrm>
        </p:spPr>
        <p:txBody>
          <a:bodyPr/>
          <a:lstStyle>
            <a:lvl1pPr>
              <a:spcBef>
                <a:spcPts val="1200"/>
              </a:spcBef>
              <a:defRPr sz="2100" baseline="0"/>
            </a:lvl1pPr>
            <a:lvl2pPr>
              <a:defRPr sz="2100"/>
            </a:lvl2pPr>
            <a:lvl3pPr marL="1515073" indent="-342854">
              <a:buFont typeface="Wingdings" pitchFamily="2" charset="2"/>
              <a:buChar char="§"/>
              <a:defRPr sz="2100"/>
            </a:lvl3pPr>
            <a:lvl4pPr marL="2051383" indent="-293055">
              <a:spcBef>
                <a:spcPts val="828"/>
              </a:spcBef>
              <a:buSzPct val="100000"/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CA" dirty="0"/>
              <a:t>Click to edit content. Keep content minimal on key point slides. Bullets are available to organize information.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609603" y="1803797"/>
            <a:ext cx="3504661" cy="533003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 dirty="0"/>
              <a:t>Subtitle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4355533" y="1803797"/>
            <a:ext cx="3482660" cy="533003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 dirty="0"/>
              <a:t>Subtitle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20" hasCustomPrompt="1"/>
          </p:nvPr>
        </p:nvSpPr>
        <p:spPr>
          <a:xfrm>
            <a:off x="8088847" y="1803797"/>
            <a:ext cx="3504661" cy="533003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 dirty="0"/>
              <a:t>Subtitle</a:t>
            </a:r>
          </a:p>
        </p:txBody>
      </p:sp>
      <p:pic>
        <p:nvPicPr>
          <p:cNvPr id="19" name="Picture 18" descr="green-bar.eps">
            <a:extLst>
              <a:ext uri="{FF2B5EF4-FFF2-40B4-BE49-F238E27FC236}">
                <a16:creationId xmlns:a16="http://schemas.microsoft.com/office/drawing/2014/main" id="{ADB75CBA-7175-0F41-99C4-A11320D13B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20" name="Slide Number Placeholder 8">
            <a:extLst>
              <a:ext uri="{FF2B5EF4-FFF2-40B4-BE49-F238E27FC236}">
                <a16:creationId xmlns:a16="http://schemas.microsoft.com/office/drawing/2014/main" id="{B435AE46-8D48-3041-BCF5-289ED0FE7FD1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CC4DFB6-0588-064A-A617-7E635A6692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9451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-Point Key Poi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106241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 dirty="0"/>
              <a:t>This is a key point slide with 6 columns</a:t>
            </a:r>
            <a:endParaRPr lang="en-US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2" y="1803401"/>
            <a:ext cx="3504662" cy="1806853"/>
          </a:xfrm>
        </p:spPr>
        <p:txBody>
          <a:bodyPr/>
          <a:lstStyle>
            <a:lvl1pPr>
              <a:defRPr sz="2100"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 dirty="0"/>
              <a:t>Click to edit content. Use this slide for brief points about one topic.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4355533" y="1803401"/>
            <a:ext cx="3482660" cy="1806853"/>
          </a:xfrm>
        </p:spPr>
        <p:txBody>
          <a:bodyPr/>
          <a:lstStyle>
            <a:lvl1pPr>
              <a:defRPr sz="2100"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 dirty="0"/>
              <a:t>Click to edit content. Use this slide for brief points about one topic.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8088847" y="1803401"/>
            <a:ext cx="3504744" cy="1806853"/>
          </a:xfrm>
        </p:spPr>
        <p:txBody>
          <a:bodyPr/>
          <a:lstStyle>
            <a:lvl1pPr>
              <a:defRPr sz="2100"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 dirty="0"/>
              <a:t>Click to edit content. Use this slide for brief points about one topic.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609602" y="3848101"/>
            <a:ext cx="3504662" cy="1806853"/>
          </a:xfrm>
        </p:spPr>
        <p:txBody>
          <a:bodyPr/>
          <a:lstStyle>
            <a:lvl1pPr>
              <a:defRPr sz="2100"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 dirty="0"/>
              <a:t>Click to edit content. Use this slide for brief points about one topic.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355533" y="3848101"/>
            <a:ext cx="3482660" cy="1806853"/>
          </a:xfrm>
        </p:spPr>
        <p:txBody>
          <a:bodyPr/>
          <a:lstStyle>
            <a:lvl1pPr>
              <a:defRPr sz="2100"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 dirty="0"/>
              <a:t>Click to edit content. Use this slide for brief points about one topic.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8088847" y="3848101"/>
            <a:ext cx="3504744" cy="1806853"/>
          </a:xfrm>
        </p:spPr>
        <p:txBody>
          <a:bodyPr/>
          <a:lstStyle>
            <a:lvl1pPr>
              <a:defRPr sz="2100"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 dirty="0"/>
              <a:t>Click to edit content. Use this slide for brief points about one topic.</a:t>
            </a:r>
          </a:p>
        </p:txBody>
      </p:sp>
      <p:pic>
        <p:nvPicPr>
          <p:cNvPr id="19" name="Picture 18" descr="green-bar.eps">
            <a:extLst>
              <a:ext uri="{FF2B5EF4-FFF2-40B4-BE49-F238E27FC236}">
                <a16:creationId xmlns:a16="http://schemas.microsoft.com/office/drawing/2014/main" id="{878C3C72-C6B1-F941-8DFD-4D16545084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20" name="Slide Number Placeholder 8">
            <a:extLst>
              <a:ext uri="{FF2B5EF4-FFF2-40B4-BE49-F238E27FC236}">
                <a16:creationId xmlns:a16="http://schemas.microsoft.com/office/drawing/2014/main" id="{4CC9CD17-5A53-844D-BC07-10E4B7AA27C9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8D46AE30-F9CD-F741-81EC-6338BB06A11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405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Future Read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9602" y="2765524"/>
            <a:ext cx="7250674" cy="1635518"/>
          </a:xfrm>
        </p:spPr>
        <p:txBody>
          <a:bodyPr anchor="b"/>
          <a:lstStyle>
            <a:lvl1pPr>
              <a:lnSpc>
                <a:spcPct val="100000"/>
              </a:lnSpc>
              <a:defRPr b="1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CA" dirty="0"/>
              <a:t>This is your presentation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9602" y="4502640"/>
            <a:ext cx="9117331" cy="1185466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2400" baseline="0">
                <a:solidFill>
                  <a:schemeClr val="accent3"/>
                </a:solidFill>
              </a:defRPr>
            </a:lvl1pPr>
            <a:lvl2pPr marL="5861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22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8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44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30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66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02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8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dirty="0"/>
              <a:t>Presentation subtitle or brief one-sentence description.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1" y="5783580"/>
            <a:ext cx="5358682" cy="471660"/>
          </a:xfrm>
        </p:spPr>
        <p:txBody>
          <a:bodyPr anchor="b"/>
          <a:lstStyle>
            <a:lvl1pPr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CA" dirty="0"/>
              <a:t>Place date or name here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5433DC9-609F-DD43-A00F-6A5E0989DE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56690" y="611718"/>
            <a:ext cx="2828649" cy="467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361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-Point Key Point w/ Subtitl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824914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 dirty="0"/>
              <a:t>This is a key point slide with 6 columns and subtitles</a:t>
            </a:r>
            <a:endParaRPr lang="en-US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2" y="2336800"/>
            <a:ext cx="3504662" cy="1273454"/>
          </a:xfrm>
        </p:spPr>
        <p:txBody>
          <a:bodyPr/>
          <a:lstStyle>
            <a:lvl1pPr>
              <a:defRPr sz="2100"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 dirty="0"/>
              <a:t>Click to edit content. Use this slide for brief points about one topic.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4355533" y="2336800"/>
            <a:ext cx="3482660" cy="1273454"/>
          </a:xfrm>
        </p:spPr>
        <p:txBody>
          <a:bodyPr/>
          <a:lstStyle>
            <a:lvl1pPr>
              <a:defRPr sz="2100"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 dirty="0"/>
              <a:t>Click to edit content. Use this slide for brief points about one topic.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8088847" y="2336800"/>
            <a:ext cx="3504744" cy="1273454"/>
          </a:xfrm>
        </p:spPr>
        <p:txBody>
          <a:bodyPr/>
          <a:lstStyle>
            <a:lvl1pPr>
              <a:defRPr sz="2100"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 dirty="0"/>
              <a:t>Click to edit content. Use this slide for brief points about one topic.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609602" y="4393805"/>
            <a:ext cx="3504662" cy="1261149"/>
          </a:xfrm>
        </p:spPr>
        <p:txBody>
          <a:bodyPr/>
          <a:lstStyle>
            <a:lvl1pPr>
              <a:defRPr sz="2100"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 dirty="0"/>
              <a:t>Click to edit content. Use this slide for brief points about one topic.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355533" y="4393805"/>
            <a:ext cx="3482660" cy="1261149"/>
          </a:xfrm>
        </p:spPr>
        <p:txBody>
          <a:bodyPr/>
          <a:lstStyle>
            <a:lvl1pPr>
              <a:defRPr sz="2100"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 dirty="0"/>
              <a:t>Click to edit content. Use this slide for brief points about one topic.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8088847" y="4393805"/>
            <a:ext cx="3504744" cy="1261149"/>
          </a:xfrm>
        </p:spPr>
        <p:txBody>
          <a:bodyPr/>
          <a:lstStyle>
            <a:lvl1pPr>
              <a:defRPr sz="2100"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 dirty="0"/>
              <a:t>Click to edit content. Use this slide for brief points about one topic.</a:t>
            </a:r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609603" y="1803797"/>
            <a:ext cx="3504661" cy="533003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 dirty="0"/>
              <a:t>Subtitle</a:t>
            </a:r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4355533" y="1803797"/>
            <a:ext cx="3482660" cy="533003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 dirty="0"/>
              <a:t>Subtitle</a:t>
            </a:r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23" hasCustomPrompt="1"/>
          </p:nvPr>
        </p:nvSpPr>
        <p:spPr>
          <a:xfrm>
            <a:off x="8088847" y="1803797"/>
            <a:ext cx="3504661" cy="533003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 dirty="0"/>
              <a:t>Subtitle</a:t>
            </a:r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609603" y="3860802"/>
            <a:ext cx="3504661" cy="533003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 dirty="0"/>
              <a:t>Subtitle</a:t>
            </a:r>
          </a:p>
        </p:txBody>
      </p:sp>
      <p:sp>
        <p:nvSpPr>
          <p:cNvPr id="21" name="Text Placeholder 6"/>
          <p:cNvSpPr>
            <a:spLocks noGrp="1"/>
          </p:cNvSpPr>
          <p:nvPr>
            <p:ph type="body" sz="quarter" idx="25" hasCustomPrompt="1"/>
          </p:nvPr>
        </p:nvSpPr>
        <p:spPr>
          <a:xfrm>
            <a:off x="4355533" y="3860802"/>
            <a:ext cx="3482660" cy="533003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 dirty="0"/>
              <a:t>Subtitle</a:t>
            </a:r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26" hasCustomPrompt="1"/>
          </p:nvPr>
        </p:nvSpPr>
        <p:spPr>
          <a:xfrm>
            <a:off x="8088847" y="3860802"/>
            <a:ext cx="3504661" cy="533003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 dirty="0"/>
              <a:t>Subtitle</a:t>
            </a:r>
          </a:p>
        </p:txBody>
      </p:sp>
      <p:pic>
        <p:nvPicPr>
          <p:cNvPr id="26" name="Picture 25" descr="green-bar.eps">
            <a:extLst>
              <a:ext uri="{FF2B5EF4-FFF2-40B4-BE49-F238E27FC236}">
                <a16:creationId xmlns:a16="http://schemas.microsoft.com/office/drawing/2014/main" id="{FCC4D77F-6C6A-6F4B-A950-D5B4204DFA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27" name="Slide Number Placeholder 8">
            <a:extLst>
              <a:ext uri="{FF2B5EF4-FFF2-40B4-BE49-F238E27FC236}">
                <a16:creationId xmlns:a16="http://schemas.microsoft.com/office/drawing/2014/main" id="{A2FCCD5B-747A-8C4F-9B76-B65F8A8D20E8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D5EC9731-A1BB-C846-859C-58660BC19D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1076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 Bulk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824914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 dirty="0"/>
              <a:t>This is a bulk content slide with 2 columns for long content</a:t>
            </a:r>
            <a:endParaRPr lang="en-US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2" y="2447365"/>
            <a:ext cx="5371319" cy="3204135"/>
          </a:xfrm>
        </p:spPr>
        <p:txBody>
          <a:bodyPr/>
          <a:lstStyle>
            <a:lvl1pPr>
              <a:spcBef>
                <a:spcPts val="1278"/>
              </a:spcBef>
              <a:defRPr sz="1575" baseline="0"/>
            </a:lvl1pPr>
            <a:lvl2pPr>
              <a:defRPr sz="1575"/>
            </a:lvl2pPr>
            <a:lvl3pPr marL="1515073" indent="-342854">
              <a:buFont typeface="Wingdings" pitchFamily="2" charset="2"/>
              <a:buChar char="§"/>
              <a:defRPr sz="1575"/>
            </a:lvl3pPr>
            <a:lvl4pPr marL="2051383" indent="-293055">
              <a:spcBef>
                <a:spcPts val="675"/>
              </a:spcBef>
              <a:buSzPct val="100000"/>
              <a:buFont typeface="Courier New" panose="02070309020205020404" pitchFamily="49" charset="0"/>
              <a:buChar char="o"/>
              <a:defRPr sz="1200"/>
            </a:lvl4pPr>
          </a:lstStyle>
          <a:p>
            <a:pPr lvl="0"/>
            <a:r>
              <a:rPr lang="en-CA" dirty="0"/>
              <a:t>Click to edit content. Use this slide only for presentations that are being sent with time for lengthy reading, never for an in-person presentation. Bullets are available to organize information.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6222269" y="2447365"/>
            <a:ext cx="5360131" cy="3204135"/>
          </a:xfrm>
        </p:spPr>
        <p:txBody>
          <a:bodyPr/>
          <a:lstStyle>
            <a:lvl1pPr>
              <a:spcBef>
                <a:spcPts val="1278"/>
              </a:spcBef>
              <a:defRPr sz="1575" baseline="0"/>
            </a:lvl1pPr>
            <a:lvl2pPr>
              <a:defRPr sz="1575"/>
            </a:lvl2pPr>
            <a:lvl3pPr marL="1515073" indent="-342854">
              <a:buFont typeface="Wingdings" pitchFamily="2" charset="2"/>
              <a:buChar char="§"/>
              <a:defRPr sz="1575"/>
            </a:lvl3pPr>
            <a:lvl4pPr marL="2051383" indent="-293055">
              <a:spcBef>
                <a:spcPts val="675"/>
              </a:spcBef>
              <a:buSzPct val="100000"/>
              <a:buFont typeface="Courier New" panose="02070309020205020404" pitchFamily="49" charset="0"/>
              <a:buChar char="o"/>
              <a:defRPr sz="1200"/>
            </a:lvl4pPr>
          </a:lstStyle>
          <a:p>
            <a:pPr lvl="0"/>
            <a:r>
              <a:rPr lang="en-CA" dirty="0"/>
              <a:t>Click to edit content. Use this slide only for presentations that are being sent with time for lengthy reading, never for an in-person presentation. Bullets are available to organize information.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609602" y="1803797"/>
            <a:ext cx="5371318" cy="533003"/>
          </a:xfrm>
        </p:spPr>
        <p:txBody>
          <a:bodyPr/>
          <a:lstStyle>
            <a:lvl1pPr>
              <a:defRPr sz="1575" b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 dirty="0"/>
              <a:t>Bulk content columns should always have subtitles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6222268" y="1803797"/>
            <a:ext cx="5360131" cy="533003"/>
          </a:xfrm>
        </p:spPr>
        <p:txBody>
          <a:bodyPr/>
          <a:lstStyle>
            <a:lvl1pPr>
              <a:defRPr sz="157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 dirty="0"/>
              <a:t>Bulk content columns should always have subtitles</a:t>
            </a:r>
          </a:p>
        </p:txBody>
      </p:sp>
      <p:pic>
        <p:nvPicPr>
          <p:cNvPr id="11" name="Picture 10" descr="green-bar.eps">
            <a:extLst>
              <a:ext uri="{FF2B5EF4-FFF2-40B4-BE49-F238E27FC236}">
                <a16:creationId xmlns:a16="http://schemas.microsoft.com/office/drawing/2014/main" id="{999AF7C8-0E81-FA41-9B39-A041649C76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13" name="Slide Number Placeholder 8">
            <a:extLst>
              <a:ext uri="{FF2B5EF4-FFF2-40B4-BE49-F238E27FC236}">
                <a16:creationId xmlns:a16="http://schemas.microsoft.com/office/drawing/2014/main" id="{60EEFCD9-0F09-8D4D-83CD-5AC22078CE60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F4AF296-9251-FA41-846F-8D4E3EAAAA4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3010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Col Bulk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824914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 dirty="0"/>
              <a:t>This is a bulk content slide with 3 columns for long content</a:t>
            </a:r>
            <a:endParaRPr lang="en-US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2" y="2447365"/>
            <a:ext cx="3495279" cy="3204135"/>
          </a:xfrm>
        </p:spPr>
        <p:txBody>
          <a:bodyPr/>
          <a:lstStyle>
            <a:lvl1pPr>
              <a:spcBef>
                <a:spcPts val="1278"/>
              </a:spcBef>
              <a:defRPr sz="1575" baseline="0"/>
            </a:lvl1pPr>
            <a:lvl2pPr>
              <a:defRPr sz="1575"/>
            </a:lvl2pPr>
            <a:lvl3pPr marL="1515073" indent="-342854">
              <a:buFont typeface="Wingdings" pitchFamily="2" charset="2"/>
              <a:buChar char="§"/>
              <a:defRPr sz="1575"/>
            </a:lvl3pPr>
            <a:lvl4pPr>
              <a:spcBef>
                <a:spcPts val="675"/>
              </a:spcBef>
              <a:defRPr sz="1200"/>
            </a:lvl4pPr>
          </a:lstStyle>
          <a:p>
            <a:pPr lvl="0"/>
            <a:r>
              <a:rPr lang="en-CA" dirty="0"/>
              <a:t>Click to edit content. Use this slide only for presentations that are being sent with time for lengthy reading, never for an in-person presentation. Bullets are available to organize information.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8088848" y="2447365"/>
            <a:ext cx="3493552" cy="3204135"/>
          </a:xfrm>
        </p:spPr>
        <p:txBody>
          <a:bodyPr/>
          <a:lstStyle>
            <a:lvl1pPr>
              <a:spcBef>
                <a:spcPts val="1278"/>
              </a:spcBef>
              <a:defRPr sz="1575" baseline="0"/>
            </a:lvl1pPr>
            <a:lvl2pPr>
              <a:defRPr sz="1575"/>
            </a:lvl2pPr>
            <a:lvl3pPr marL="1515073" indent="-342854">
              <a:buFont typeface="Wingdings" pitchFamily="2" charset="2"/>
              <a:buChar char="§"/>
              <a:defRPr sz="1575"/>
            </a:lvl3pPr>
            <a:lvl4pPr>
              <a:spcBef>
                <a:spcPts val="675"/>
              </a:spcBef>
              <a:defRPr sz="1200"/>
            </a:lvl4pPr>
          </a:lstStyle>
          <a:p>
            <a:pPr lvl="0"/>
            <a:r>
              <a:rPr lang="en-CA" dirty="0"/>
              <a:t>Click to edit content. Use this slide only for presentations that are being sent with time for lengthy reading, never for an in-person presentation. Bullets are available to organize information.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609603" y="1803797"/>
            <a:ext cx="3495278" cy="533003"/>
          </a:xfrm>
        </p:spPr>
        <p:txBody>
          <a:bodyPr/>
          <a:lstStyle>
            <a:lvl1pPr>
              <a:lnSpc>
                <a:spcPct val="100000"/>
              </a:lnSpc>
              <a:defRPr sz="1575" b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 dirty="0"/>
              <a:t>Bulk content columns should always have subtitles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8088847" y="1803797"/>
            <a:ext cx="3493552" cy="533003"/>
          </a:xfrm>
        </p:spPr>
        <p:txBody>
          <a:bodyPr/>
          <a:lstStyle>
            <a:lvl1pPr>
              <a:lnSpc>
                <a:spcPct val="100000"/>
              </a:lnSpc>
              <a:defRPr sz="157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 dirty="0"/>
              <a:t>Bulk content columns should always have subtitles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4348474" y="2447365"/>
            <a:ext cx="3496780" cy="3204135"/>
          </a:xfrm>
        </p:spPr>
        <p:txBody>
          <a:bodyPr/>
          <a:lstStyle>
            <a:lvl1pPr>
              <a:spcBef>
                <a:spcPts val="1278"/>
              </a:spcBef>
              <a:defRPr sz="1575" baseline="0"/>
            </a:lvl1pPr>
            <a:lvl2pPr>
              <a:defRPr sz="1575"/>
            </a:lvl2pPr>
            <a:lvl3pPr marL="1515073" indent="-342854">
              <a:buFont typeface="Wingdings" pitchFamily="2" charset="2"/>
              <a:buChar char="§"/>
              <a:defRPr sz="1575"/>
            </a:lvl3pPr>
            <a:lvl4pPr>
              <a:spcBef>
                <a:spcPts val="675"/>
              </a:spcBef>
              <a:defRPr sz="1200"/>
            </a:lvl4pPr>
          </a:lstStyle>
          <a:p>
            <a:pPr lvl="0"/>
            <a:r>
              <a:rPr lang="en-CA" dirty="0"/>
              <a:t>Click to edit content. Use this slide only for presentations that are being sent with time for lengthy reading, never for an in-person presentation. Bullets are available to organize information.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25" hasCustomPrompt="1"/>
          </p:nvPr>
        </p:nvSpPr>
        <p:spPr>
          <a:xfrm>
            <a:off x="4348473" y="1803797"/>
            <a:ext cx="3496780" cy="533003"/>
          </a:xfrm>
        </p:spPr>
        <p:txBody>
          <a:bodyPr/>
          <a:lstStyle>
            <a:lvl1pPr>
              <a:lnSpc>
                <a:spcPct val="100000"/>
              </a:lnSpc>
              <a:defRPr sz="157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 dirty="0"/>
              <a:t>Bulk content columns should always have subtitles</a:t>
            </a:r>
          </a:p>
        </p:txBody>
      </p:sp>
      <p:pic>
        <p:nvPicPr>
          <p:cNvPr id="13" name="Picture 12" descr="green-bar.eps">
            <a:extLst>
              <a:ext uri="{FF2B5EF4-FFF2-40B4-BE49-F238E27FC236}">
                <a16:creationId xmlns:a16="http://schemas.microsoft.com/office/drawing/2014/main" id="{FDADADAB-0B55-214C-87C3-CA3A3013C8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22" name="Slide Number Placeholder 8">
            <a:extLst>
              <a:ext uri="{FF2B5EF4-FFF2-40B4-BE49-F238E27FC236}">
                <a16:creationId xmlns:a16="http://schemas.microsoft.com/office/drawing/2014/main" id="{76DFFD5C-2C85-7D47-B6CA-1EF7E4814640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D74E91A0-1395-E54D-AB9B-8DAD15DF4D1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8785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-Point Bulk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5"/>
          <p:cNvSpPr>
            <a:spLocks noGrp="1"/>
          </p:cNvSpPr>
          <p:nvPr>
            <p:ph type="body" sz="quarter" idx="30" hasCustomPrompt="1"/>
          </p:nvPr>
        </p:nvSpPr>
        <p:spPr>
          <a:xfrm>
            <a:off x="609602" y="4479364"/>
            <a:ext cx="3504662" cy="1187894"/>
          </a:xfrm>
        </p:spPr>
        <p:txBody>
          <a:bodyPr/>
          <a:lstStyle>
            <a:lvl1pPr>
              <a:spcBef>
                <a:spcPts val="1278"/>
              </a:spcBef>
              <a:defRPr sz="1350" baseline="0"/>
            </a:lvl1pPr>
            <a:lvl2pPr>
              <a:defRPr sz="1575"/>
            </a:lvl2pPr>
            <a:lvl3pPr marL="1515073" indent="-342854">
              <a:buFont typeface="Arial"/>
              <a:buChar char="•"/>
              <a:defRPr sz="1575"/>
            </a:lvl3pPr>
            <a:lvl4pPr>
              <a:spcBef>
                <a:spcPts val="675"/>
              </a:spcBef>
              <a:defRPr sz="1200"/>
            </a:lvl4pPr>
          </a:lstStyle>
          <a:p>
            <a:pPr lvl="0"/>
            <a:r>
              <a:rPr lang="en-CA" dirty="0"/>
              <a:t>Click to edit content. Use this slide only for presentations that are being sent with time for lengthy reading, never for an in-person presentation. Bullets are available to organize information.</a:t>
            </a: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31" hasCustomPrompt="1"/>
          </p:nvPr>
        </p:nvSpPr>
        <p:spPr>
          <a:xfrm>
            <a:off x="8088848" y="4479364"/>
            <a:ext cx="3493552" cy="1187894"/>
          </a:xfrm>
        </p:spPr>
        <p:txBody>
          <a:bodyPr/>
          <a:lstStyle>
            <a:lvl1pPr>
              <a:spcBef>
                <a:spcPts val="1278"/>
              </a:spcBef>
              <a:defRPr sz="1350" baseline="0"/>
            </a:lvl1pPr>
            <a:lvl2pPr>
              <a:defRPr sz="1575"/>
            </a:lvl2pPr>
            <a:lvl3pPr marL="1515073" indent="-342854">
              <a:buFont typeface="Arial"/>
              <a:buChar char="•"/>
              <a:defRPr sz="1575"/>
            </a:lvl3pPr>
            <a:lvl4pPr>
              <a:spcBef>
                <a:spcPts val="675"/>
              </a:spcBef>
              <a:defRPr sz="1200"/>
            </a:lvl4pPr>
          </a:lstStyle>
          <a:p>
            <a:pPr lvl="0"/>
            <a:r>
              <a:rPr lang="en-CA" dirty="0"/>
              <a:t>Click to edit content. Use this slide only for presentations that are being sent with time for lengthy reading, never for an in-person presentation. Bullets are available to organize information.</a:t>
            </a:r>
          </a:p>
        </p:txBody>
      </p:sp>
      <p:sp>
        <p:nvSpPr>
          <p:cNvPr id="29" name="Text Placeholder 6"/>
          <p:cNvSpPr>
            <a:spLocks noGrp="1"/>
          </p:cNvSpPr>
          <p:nvPr>
            <p:ph type="body" sz="quarter" idx="32" hasCustomPrompt="1"/>
          </p:nvPr>
        </p:nvSpPr>
        <p:spPr>
          <a:xfrm>
            <a:off x="609603" y="3860802"/>
            <a:ext cx="3504661" cy="533003"/>
          </a:xfrm>
        </p:spPr>
        <p:txBody>
          <a:bodyPr/>
          <a:lstStyle>
            <a:lvl1pPr>
              <a:defRPr sz="1575" b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 dirty="0"/>
              <a:t>Bulk content columns should always have subtitles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33" hasCustomPrompt="1"/>
          </p:nvPr>
        </p:nvSpPr>
        <p:spPr>
          <a:xfrm>
            <a:off x="8088847" y="3860802"/>
            <a:ext cx="3493552" cy="533003"/>
          </a:xfrm>
        </p:spPr>
        <p:txBody>
          <a:bodyPr/>
          <a:lstStyle>
            <a:lvl1pPr>
              <a:defRPr sz="157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 dirty="0"/>
              <a:t>Bulk content columns should always have subtitles</a:t>
            </a:r>
          </a:p>
        </p:txBody>
      </p:sp>
      <p:sp>
        <p:nvSpPr>
          <p:cNvPr id="31" name="Text Placeholder 5"/>
          <p:cNvSpPr>
            <a:spLocks noGrp="1"/>
          </p:cNvSpPr>
          <p:nvPr>
            <p:ph type="body" sz="quarter" idx="34" hasCustomPrompt="1"/>
          </p:nvPr>
        </p:nvSpPr>
        <p:spPr>
          <a:xfrm>
            <a:off x="4355535" y="4479364"/>
            <a:ext cx="3482658" cy="1187894"/>
          </a:xfrm>
        </p:spPr>
        <p:txBody>
          <a:bodyPr/>
          <a:lstStyle>
            <a:lvl1pPr>
              <a:spcBef>
                <a:spcPts val="1278"/>
              </a:spcBef>
              <a:defRPr sz="1350" baseline="0"/>
            </a:lvl1pPr>
            <a:lvl2pPr>
              <a:defRPr sz="1575"/>
            </a:lvl2pPr>
            <a:lvl3pPr marL="1515073" indent="-342854">
              <a:buFont typeface="Arial"/>
              <a:buChar char="•"/>
              <a:defRPr sz="1575"/>
            </a:lvl3pPr>
            <a:lvl4pPr>
              <a:spcBef>
                <a:spcPts val="675"/>
              </a:spcBef>
              <a:defRPr sz="1200"/>
            </a:lvl4pPr>
          </a:lstStyle>
          <a:p>
            <a:pPr lvl="0"/>
            <a:r>
              <a:rPr lang="en-CA" dirty="0"/>
              <a:t>Click to edit content. Use this slide only for presentations that are being sent with time for lengthy reading, never for an in-person presentation. Bullets are available to organize information.</a:t>
            </a:r>
          </a:p>
        </p:txBody>
      </p:sp>
      <p:sp>
        <p:nvSpPr>
          <p:cNvPr id="32" name="Text Placeholder 6"/>
          <p:cNvSpPr>
            <a:spLocks noGrp="1"/>
          </p:cNvSpPr>
          <p:nvPr>
            <p:ph type="body" sz="quarter" idx="35" hasCustomPrompt="1"/>
          </p:nvPr>
        </p:nvSpPr>
        <p:spPr>
          <a:xfrm>
            <a:off x="4355534" y="3860802"/>
            <a:ext cx="3482658" cy="533003"/>
          </a:xfrm>
        </p:spPr>
        <p:txBody>
          <a:bodyPr/>
          <a:lstStyle>
            <a:lvl1pPr>
              <a:defRPr sz="157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 dirty="0"/>
              <a:t>Bulk content columns should always have subtitles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824914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 dirty="0"/>
              <a:t>This is a bulk content slide with 6 columns for long content.</a:t>
            </a:r>
            <a:endParaRPr lang="en-US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2" y="2460811"/>
            <a:ext cx="3504662" cy="1162889"/>
          </a:xfrm>
        </p:spPr>
        <p:txBody>
          <a:bodyPr/>
          <a:lstStyle>
            <a:lvl1pPr>
              <a:spcBef>
                <a:spcPts val="1278"/>
              </a:spcBef>
              <a:defRPr sz="1350" baseline="0"/>
            </a:lvl1pPr>
            <a:lvl2pPr>
              <a:defRPr sz="1575"/>
            </a:lvl2pPr>
            <a:lvl3pPr marL="1515073" indent="-342854">
              <a:buFont typeface="Arial"/>
              <a:buChar char="•"/>
              <a:defRPr sz="1575"/>
            </a:lvl3pPr>
            <a:lvl4pPr>
              <a:spcBef>
                <a:spcPts val="675"/>
              </a:spcBef>
              <a:defRPr sz="1200"/>
            </a:lvl4pPr>
          </a:lstStyle>
          <a:p>
            <a:pPr lvl="0"/>
            <a:r>
              <a:rPr lang="en-CA" dirty="0"/>
              <a:t>Click to edit content. Use this slide only for presentations that are being sent with time for lengthy reading, never for an in-person presentation. Bullets are available to organize information.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8088848" y="2460811"/>
            <a:ext cx="3493552" cy="1162889"/>
          </a:xfrm>
        </p:spPr>
        <p:txBody>
          <a:bodyPr/>
          <a:lstStyle>
            <a:lvl1pPr>
              <a:spcBef>
                <a:spcPts val="1278"/>
              </a:spcBef>
              <a:defRPr sz="1350" baseline="0"/>
            </a:lvl1pPr>
            <a:lvl2pPr>
              <a:defRPr sz="1575"/>
            </a:lvl2pPr>
            <a:lvl3pPr marL="1515073" indent="-342854">
              <a:buFont typeface="Arial"/>
              <a:buChar char="•"/>
              <a:defRPr sz="1575"/>
            </a:lvl3pPr>
            <a:lvl4pPr>
              <a:spcBef>
                <a:spcPts val="675"/>
              </a:spcBef>
              <a:defRPr sz="1200"/>
            </a:lvl4pPr>
          </a:lstStyle>
          <a:p>
            <a:pPr lvl="0"/>
            <a:r>
              <a:rPr lang="en-CA" dirty="0"/>
              <a:t>Click to edit content. Use this slide only for presentations that are being sent with time for lengthy reading, never for an in-person presentation. Bullets are available to organize information.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609603" y="1803797"/>
            <a:ext cx="3504661" cy="533003"/>
          </a:xfrm>
        </p:spPr>
        <p:txBody>
          <a:bodyPr/>
          <a:lstStyle>
            <a:lvl1pPr>
              <a:defRPr sz="1575" b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 dirty="0"/>
              <a:t>Bulk content columns should always have subtitles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8088847" y="1803797"/>
            <a:ext cx="3493552" cy="533003"/>
          </a:xfrm>
        </p:spPr>
        <p:txBody>
          <a:bodyPr/>
          <a:lstStyle>
            <a:lvl1pPr>
              <a:defRPr sz="157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 dirty="0"/>
              <a:t>Bulk content columns should always have subtitles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4355535" y="2460811"/>
            <a:ext cx="3482658" cy="1162889"/>
          </a:xfrm>
        </p:spPr>
        <p:txBody>
          <a:bodyPr/>
          <a:lstStyle>
            <a:lvl1pPr>
              <a:spcBef>
                <a:spcPts val="1278"/>
              </a:spcBef>
              <a:defRPr sz="1350" baseline="0"/>
            </a:lvl1pPr>
            <a:lvl2pPr>
              <a:defRPr sz="1575"/>
            </a:lvl2pPr>
            <a:lvl3pPr marL="1515073" indent="-342854">
              <a:buFont typeface="Arial"/>
              <a:buChar char="•"/>
              <a:defRPr sz="1575"/>
            </a:lvl3pPr>
            <a:lvl4pPr>
              <a:spcBef>
                <a:spcPts val="675"/>
              </a:spcBef>
              <a:defRPr sz="1200"/>
            </a:lvl4pPr>
          </a:lstStyle>
          <a:p>
            <a:pPr lvl="0"/>
            <a:r>
              <a:rPr lang="en-CA" dirty="0"/>
              <a:t>Click to edit content. Use this slide only for presentations that are being sent with time for lengthy reading, never for an in-person presentation. Bullets are available to organize information.</a:t>
            </a:r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25" hasCustomPrompt="1"/>
          </p:nvPr>
        </p:nvSpPr>
        <p:spPr>
          <a:xfrm>
            <a:off x="4355534" y="1803797"/>
            <a:ext cx="3482658" cy="533003"/>
          </a:xfrm>
        </p:spPr>
        <p:txBody>
          <a:bodyPr/>
          <a:lstStyle>
            <a:lvl1pPr>
              <a:defRPr sz="157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 dirty="0"/>
              <a:t>Bulk content columns should always have subtitles</a:t>
            </a:r>
          </a:p>
        </p:txBody>
      </p:sp>
      <p:pic>
        <p:nvPicPr>
          <p:cNvPr id="19" name="Picture 18" descr="green-bar.eps">
            <a:extLst>
              <a:ext uri="{FF2B5EF4-FFF2-40B4-BE49-F238E27FC236}">
                <a16:creationId xmlns:a16="http://schemas.microsoft.com/office/drawing/2014/main" id="{28FE1AB5-AC7F-AE40-A61A-7F262E3AC2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20" name="Slide Number Placeholder 8">
            <a:extLst>
              <a:ext uri="{FF2B5EF4-FFF2-40B4-BE49-F238E27FC236}">
                <a16:creationId xmlns:a16="http://schemas.microsoft.com/office/drawing/2014/main" id="{D2C18550-15E2-EE42-A7EF-E134E10DC125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3F4B0470-9393-1344-A683-CE3B571CA12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1738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Numbers Lar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609602" y="2895600"/>
            <a:ext cx="3495277" cy="2759354"/>
          </a:xfrm>
        </p:spPr>
        <p:txBody>
          <a:bodyPr/>
          <a:lstStyle>
            <a:lvl1pPr>
              <a:defRPr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 dirty="0"/>
              <a:t>Click to edit content. Use this slide for brief points about the number above.</a:t>
            </a:r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355533" y="2895600"/>
            <a:ext cx="3482660" cy="2759354"/>
          </a:xfrm>
        </p:spPr>
        <p:txBody>
          <a:bodyPr/>
          <a:lstStyle>
            <a:lvl1pPr>
              <a:defRPr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 dirty="0"/>
              <a:t>Click to edit content. Use this slide for brief points about the number above.</a:t>
            </a:r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8088847" y="2895600"/>
            <a:ext cx="3504744" cy="2759354"/>
          </a:xfrm>
        </p:spPr>
        <p:txBody>
          <a:bodyPr/>
          <a:lstStyle>
            <a:lvl1pPr>
              <a:spcBef>
                <a:spcPts val="1200"/>
              </a:spcBef>
              <a:defRPr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 dirty="0"/>
              <a:t>Click to edit content. Use this slide for brief points about one the number above.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609601" y="1856581"/>
            <a:ext cx="3495278" cy="919747"/>
          </a:xfrm>
        </p:spPr>
        <p:txBody>
          <a:bodyPr anchor="b"/>
          <a:lstStyle>
            <a:lvl1pPr>
              <a:lnSpc>
                <a:spcPct val="80000"/>
              </a:lnSpc>
              <a:defRPr sz="6599">
                <a:solidFill>
                  <a:schemeClr val="accent3"/>
                </a:solidFill>
              </a:defRPr>
            </a:lvl1pPr>
          </a:lstStyle>
          <a:p>
            <a:pPr lvl="0"/>
            <a:r>
              <a:rPr lang="en-CA" dirty="0"/>
              <a:t>##</a:t>
            </a:r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20" hasCustomPrompt="1"/>
          </p:nvPr>
        </p:nvSpPr>
        <p:spPr>
          <a:xfrm>
            <a:off x="4355534" y="1856581"/>
            <a:ext cx="3482659" cy="919747"/>
          </a:xfrm>
        </p:spPr>
        <p:txBody>
          <a:bodyPr anchor="b"/>
          <a:lstStyle>
            <a:lvl1pPr>
              <a:lnSpc>
                <a:spcPct val="80000"/>
              </a:lnSpc>
              <a:defRPr sz="6599">
                <a:solidFill>
                  <a:schemeClr val="accent3"/>
                </a:solidFill>
              </a:defRPr>
            </a:lvl1pPr>
          </a:lstStyle>
          <a:p>
            <a:pPr lvl="0"/>
            <a:r>
              <a:rPr lang="en-CA" dirty="0"/>
              <a:t>##%</a:t>
            </a:r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22" hasCustomPrompt="1"/>
          </p:nvPr>
        </p:nvSpPr>
        <p:spPr>
          <a:xfrm>
            <a:off x="8088847" y="1856581"/>
            <a:ext cx="3504744" cy="919747"/>
          </a:xfrm>
        </p:spPr>
        <p:txBody>
          <a:bodyPr anchor="b"/>
          <a:lstStyle>
            <a:lvl1pPr>
              <a:lnSpc>
                <a:spcPct val="80000"/>
              </a:lnSpc>
              <a:defRPr sz="6599">
                <a:solidFill>
                  <a:schemeClr val="accent3"/>
                </a:solidFill>
              </a:defRPr>
            </a:lvl1pPr>
          </a:lstStyle>
          <a:p>
            <a:pPr lvl="0"/>
            <a:r>
              <a:rPr lang="en-CA" dirty="0"/>
              <a:t>#,###</a:t>
            </a:r>
          </a:p>
        </p:txBody>
      </p:sp>
      <p:sp>
        <p:nvSpPr>
          <p:cNvPr id="28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106241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 dirty="0"/>
              <a:t>This is a key numbers slide for short numbers</a:t>
            </a:r>
            <a:endParaRPr lang="en-US" dirty="0"/>
          </a:p>
        </p:txBody>
      </p:sp>
      <p:pic>
        <p:nvPicPr>
          <p:cNvPr id="12" name="Picture 11" descr="green-bar.eps">
            <a:extLst>
              <a:ext uri="{FF2B5EF4-FFF2-40B4-BE49-F238E27FC236}">
                <a16:creationId xmlns:a16="http://schemas.microsoft.com/office/drawing/2014/main" id="{25E7D01D-D1CF-3346-961A-491CD68E68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13" name="Slide Number Placeholder 8">
            <a:extLst>
              <a:ext uri="{FF2B5EF4-FFF2-40B4-BE49-F238E27FC236}">
                <a16:creationId xmlns:a16="http://schemas.microsoft.com/office/drawing/2014/main" id="{C2F1051B-9E90-884E-B29B-99E40CEA5DD3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B5F8EC9-B05A-8E4C-9ABD-3DD7BFF5B3B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4363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Numbers Mediu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609602" y="1831182"/>
            <a:ext cx="3495277" cy="945146"/>
          </a:xfrm>
        </p:spPr>
        <p:txBody>
          <a:bodyPr anchor="ctr"/>
          <a:lstStyle>
            <a:lvl1pPr>
              <a:lnSpc>
                <a:spcPct val="80000"/>
              </a:lnSpc>
              <a:defRPr sz="36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 dirty="0"/>
              <a:t>$##,###</a:t>
            </a:r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20" hasCustomPrompt="1"/>
          </p:nvPr>
        </p:nvSpPr>
        <p:spPr>
          <a:xfrm>
            <a:off x="4355534" y="1856581"/>
            <a:ext cx="3482659" cy="919747"/>
          </a:xfrm>
        </p:spPr>
        <p:txBody>
          <a:bodyPr anchor="ctr"/>
          <a:lstStyle>
            <a:lvl1pPr>
              <a:lnSpc>
                <a:spcPct val="80000"/>
              </a:lnSpc>
              <a:defRPr sz="36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 dirty="0"/>
              <a:t>#,####%</a:t>
            </a:r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22" hasCustomPrompt="1"/>
          </p:nvPr>
        </p:nvSpPr>
        <p:spPr>
          <a:xfrm>
            <a:off x="8088847" y="1856581"/>
            <a:ext cx="3504744" cy="919747"/>
          </a:xfrm>
        </p:spPr>
        <p:txBody>
          <a:bodyPr anchor="ctr"/>
          <a:lstStyle>
            <a:lvl1pPr>
              <a:lnSpc>
                <a:spcPct val="80000"/>
              </a:lnSpc>
              <a:defRPr sz="36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 dirty="0"/>
              <a:t>#,###,####</a:t>
            </a:r>
          </a:p>
        </p:txBody>
      </p:sp>
      <p:sp>
        <p:nvSpPr>
          <p:cNvPr id="28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106241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 dirty="0"/>
              <a:t>This is a key numbers slide for long numbers</a:t>
            </a:r>
            <a:endParaRPr lang="en-US" dirty="0"/>
          </a:p>
        </p:txBody>
      </p:sp>
      <p:pic>
        <p:nvPicPr>
          <p:cNvPr id="12" name="Picture 11" descr="green-bar.eps">
            <a:extLst>
              <a:ext uri="{FF2B5EF4-FFF2-40B4-BE49-F238E27FC236}">
                <a16:creationId xmlns:a16="http://schemas.microsoft.com/office/drawing/2014/main" id="{661C218B-EA66-4D4A-A696-E02171FD4C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13" name="Slide Number Placeholder 8">
            <a:extLst>
              <a:ext uri="{FF2B5EF4-FFF2-40B4-BE49-F238E27FC236}">
                <a16:creationId xmlns:a16="http://schemas.microsoft.com/office/drawing/2014/main" id="{2A0B311D-AC46-0149-9182-30954973D351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83D25A2-74ED-854F-8269-E9851244D37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03EBC2BC-912A-144C-9948-7F5C6D4BCDB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9602" y="2895600"/>
            <a:ext cx="3495277" cy="2759354"/>
          </a:xfrm>
        </p:spPr>
        <p:txBody>
          <a:bodyPr/>
          <a:lstStyle>
            <a:lvl1pPr>
              <a:defRPr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 dirty="0"/>
              <a:t>Click to edit content. Use this slide for brief points about the number above.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7E410635-2E13-4045-8D35-6D46D6B8C5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55534" y="2895600"/>
            <a:ext cx="3482659" cy="2759354"/>
          </a:xfrm>
        </p:spPr>
        <p:txBody>
          <a:bodyPr/>
          <a:lstStyle>
            <a:lvl1pPr>
              <a:defRPr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 dirty="0"/>
              <a:t>Click to edit content. Use this slide for brief points about the number above.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86E96E0E-619C-4F45-8CF2-5B29EAE871E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088847" y="2895600"/>
            <a:ext cx="3504744" cy="2759354"/>
          </a:xfrm>
        </p:spPr>
        <p:txBody>
          <a:bodyPr/>
          <a:lstStyle>
            <a:lvl1pPr>
              <a:spcBef>
                <a:spcPts val="1200"/>
              </a:spcBef>
              <a:defRPr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 dirty="0"/>
              <a:t>Click to edit content. Use this slide for brief points about one the number above.</a:t>
            </a:r>
          </a:p>
        </p:txBody>
      </p:sp>
    </p:spTree>
    <p:extLst>
      <p:ext uri="{BB962C8B-B14F-4D97-AF65-F5344CB8AC3E}">
        <p14:creationId xmlns:p14="http://schemas.microsoft.com/office/powerpoint/2010/main" val="30955686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Points with Ico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609602" y="3403600"/>
            <a:ext cx="3504662" cy="2251354"/>
          </a:xfrm>
        </p:spPr>
        <p:txBody>
          <a:bodyPr/>
          <a:lstStyle>
            <a:lvl1pPr>
              <a:defRPr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 dirty="0"/>
              <a:t>Click to edit content. Use this slide for a brief point, illustrated by the icon above.</a:t>
            </a:r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355533" y="3403600"/>
            <a:ext cx="3482660" cy="2251354"/>
          </a:xfrm>
        </p:spPr>
        <p:txBody>
          <a:bodyPr/>
          <a:lstStyle>
            <a:lvl1pPr>
              <a:defRPr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 dirty="0"/>
              <a:t>Click to edit content. Use this slide for a brief point, illustrated by the icon above.</a:t>
            </a:r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8088847" y="3403600"/>
            <a:ext cx="3504744" cy="2251354"/>
          </a:xfrm>
        </p:spPr>
        <p:txBody>
          <a:bodyPr/>
          <a:lstStyle>
            <a:lvl1pPr>
              <a:spcBef>
                <a:spcPts val="1200"/>
              </a:spcBef>
              <a:defRPr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 dirty="0"/>
              <a:t>Click to edit content. Use this slide for a brief point, illustrated by the icon above.</a:t>
            </a:r>
          </a:p>
        </p:txBody>
      </p:sp>
      <p:sp>
        <p:nvSpPr>
          <p:cNvPr id="28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106241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accent1"/>
                </a:solidFill>
              </a:defRPr>
            </a:lvl1pPr>
          </a:lstStyle>
          <a:p>
            <a:r>
              <a:rPr lang="en-CA" dirty="0"/>
              <a:t>This is a key point slide with icons to illustrate points.</a:t>
            </a:r>
            <a:endParaRPr lang="en-US" dirty="0"/>
          </a:p>
        </p:txBody>
      </p:sp>
      <p:sp>
        <p:nvSpPr>
          <p:cNvPr id="12" name="Oval 11"/>
          <p:cNvSpPr/>
          <p:nvPr userDrawn="1"/>
        </p:nvSpPr>
        <p:spPr>
          <a:xfrm>
            <a:off x="1702424" y="1841105"/>
            <a:ext cx="1316703" cy="131683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3" name="Picture Placeholder 3"/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2036513" y="2175520"/>
            <a:ext cx="648524" cy="648000"/>
          </a:xfrm>
        </p:spPr>
        <p:txBody>
          <a:bodyPr/>
          <a:lstStyle>
            <a:lvl1pPr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4" name="Oval 13"/>
          <p:cNvSpPr/>
          <p:nvPr userDrawn="1"/>
        </p:nvSpPr>
        <p:spPr>
          <a:xfrm>
            <a:off x="5404749" y="1841105"/>
            <a:ext cx="1316703" cy="131683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5" name="Picture Placeholder 3"/>
          <p:cNvSpPr>
            <a:spLocks noGrp="1" noChangeAspect="1"/>
          </p:cNvSpPr>
          <p:nvPr>
            <p:ph type="pic" sz="quarter" idx="27" hasCustomPrompt="1"/>
          </p:nvPr>
        </p:nvSpPr>
        <p:spPr>
          <a:xfrm>
            <a:off x="5738838" y="2175520"/>
            <a:ext cx="648523" cy="648000"/>
          </a:xfrm>
        </p:spPr>
        <p:txBody>
          <a:bodyPr/>
          <a:lstStyle>
            <a:lvl1pPr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6" name="Oval 15"/>
          <p:cNvSpPr/>
          <p:nvPr userDrawn="1"/>
        </p:nvSpPr>
        <p:spPr>
          <a:xfrm>
            <a:off x="9107075" y="1841105"/>
            <a:ext cx="1316703" cy="131683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7" name="Picture Placeholder 3"/>
          <p:cNvSpPr>
            <a:spLocks noGrp="1" noChangeAspect="1"/>
          </p:cNvSpPr>
          <p:nvPr>
            <p:ph type="pic" sz="quarter" idx="28" hasCustomPrompt="1"/>
          </p:nvPr>
        </p:nvSpPr>
        <p:spPr>
          <a:xfrm>
            <a:off x="9441458" y="2175520"/>
            <a:ext cx="647937" cy="648000"/>
          </a:xfrm>
        </p:spPr>
        <p:txBody>
          <a:bodyPr/>
          <a:lstStyle>
            <a:lvl1pPr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pic>
        <p:nvPicPr>
          <p:cNvPr id="21" name="Picture 20" descr="green-bar.eps">
            <a:extLst>
              <a:ext uri="{FF2B5EF4-FFF2-40B4-BE49-F238E27FC236}">
                <a16:creationId xmlns:a16="http://schemas.microsoft.com/office/drawing/2014/main" id="{D08DC562-D188-B043-97E1-00A21B6B7B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22" name="Slide Number Placeholder 8">
            <a:extLst>
              <a:ext uri="{FF2B5EF4-FFF2-40B4-BE49-F238E27FC236}">
                <a16:creationId xmlns:a16="http://schemas.microsoft.com/office/drawing/2014/main" id="{83B3887E-0FBE-4745-83EE-671CDD748B76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AB761DAC-6B3A-C647-A914-489FF51B58D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647CED48-AA47-2242-A171-515EB31D4E8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3965" y="6373091"/>
            <a:ext cx="6017487" cy="365126"/>
          </a:xfrm>
        </p:spPr>
        <p:txBody>
          <a:bodyPr anchor="ctr"/>
          <a:lstStyle>
            <a:lvl1pPr>
              <a:defRPr sz="1575" i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CA" dirty="0"/>
              <a:t>Tip: Icons can be found at the end of the presentation.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4963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Points with Icons V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609602" y="3403600"/>
            <a:ext cx="3504662" cy="2251354"/>
          </a:xfrm>
        </p:spPr>
        <p:txBody>
          <a:bodyPr/>
          <a:lstStyle>
            <a:lvl1pPr>
              <a:defRPr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 dirty="0"/>
              <a:t>Click to edit content. Use this slide for a brief point, illustrated by the icon above.</a:t>
            </a:r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355533" y="3403600"/>
            <a:ext cx="3482660" cy="2251354"/>
          </a:xfrm>
        </p:spPr>
        <p:txBody>
          <a:bodyPr/>
          <a:lstStyle>
            <a:lvl1pPr>
              <a:defRPr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 dirty="0"/>
              <a:t>Click to edit content. Use this slide for a brief point, illustrated by the icon above.</a:t>
            </a:r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8088847" y="3403600"/>
            <a:ext cx="3504744" cy="2251354"/>
          </a:xfrm>
        </p:spPr>
        <p:txBody>
          <a:bodyPr/>
          <a:lstStyle>
            <a:lvl1pPr>
              <a:spcBef>
                <a:spcPts val="1200"/>
              </a:spcBef>
              <a:defRPr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 dirty="0"/>
              <a:t>Click to edit content. Use this slide for a brief point, illustrated by the icon above.</a:t>
            </a:r>
          </a:p>
        </p:txBody>
      </p:sp>
      <p:sp>
        <p:nvSpPr>
          <p:cNvPr id="28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106241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accent1"/>
                </a:solidFill>
              </a:defRPr>
            </a:lvl1pPr>
          </a:lstStyle>
          <a:p>
            <a:r>
              <a:rPr lang="en-CA" dirty="0"/>
              <a:t>This is a key point slide with icons to illustrate points.</a:t>
            </a:r>
            <a:endParaRPr lang="en-US" dirty="0"/>
          </a:p>
        </p:txBody>
      </p:sp>
      <p:sp>
        <p:nvSpPr>
          <p:cNvPr id="12" name="Oval 11"/>
          <p:cNvSpPr/>
          <p:nvPr userDrawn="1"/>
        </p:nvSpPr>
        <p:spPr>
          <a:xfrm>
            <a:off x="1702424" y="1841105"/>
            <a:ext cx="1316703" cy="131683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accent2"/>
              </a:solidFill>
            </a:endParaRPr>
          </a:p>
        </p:txBody>
      </p:sp>
      <p:sp>
        <p:nvSpPr>
          <p:cNvPr id="13" name="Picture Placeholder 3"/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2036513" y="2175520"/>
            <a:ext cx="648524" cy="648000"/>
          </a:xfrm>
        </p:spPr>
        <p:txBody>
          <a:bodyPr/>
          <a:lstStyle>
            <a:lvl1pPr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4" name="Oval 13"/>
          <p:cNvSpPr/>
          <p:nvPr userDrawn="1"/>
        </p:nvSpPr>
        <p:spPr>
          <a:xfrm>
            <a:off x="5404749" y="1841105"/>
            <a:ext cx="1316703" cy="131683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accent2"/>
              </a:solidFill>
            </a:endParaRPr>
          </a:p>
        </p:txBody>
      </p:sp>
      <p:sp>
        <p:nvSpPr>
          <p:cNvPr id="15" name="Picture Placeholder 3"/>
          <p:cNvSpPr>
            <a:spLocks noGrp="1" noChangeAspect="1"/>
          </p:cNvSpPr>
          <p:nvPr>
            <p:ph type="pic" sz="quarter" idx="27" hasCustomPrompt="1"/>
          </p:nvPr>
        </p:nvSpPr>
        <p:spPr>
          <a:xfrm>
            <a:off x="5738838" y="2175520"/>
            <a:ext cx="648523" cy="648000"/>
          </a:xfrm>
        </p:spPr>
        <p:txBody>
          <a:bodyPr/>
          <a:lstStyle>
            <a:lvl1pPr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6" name="Oval 15"/>
          <p:cNvSpPr/>
          <p:nvPr userDrawn="1"/>
        </p:nvSpPr>
        <p:spPr>
          <a:xfrm>
            <a:off x="9107075" y="1841105"/>
            <a:ext cx="1316703" cy="131683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accent2"/>
              </a:solidFill>
            </a:endParaRPr>
          </a:p>
        </p:txBody>
      </p:sp>
      <p:sp>
        <p:nvSpPr>
          <p:cNvPr id="17" name="Picture Placeholder 3"/>
          <p:cNvSpPr>
            <a:spLocks noGrp="1" noChangeAspect="1"/>
          </p:cNvSpPr>
          <p:nvPr>
            <p:ph type="pic" sz="quarter" idx="28" hasCustomPrompt="1"/>
          </p:nvPr>
        </p:nvSpPr>
        <p:spPr>
          <a:xfrm>
            <a:off x="9441458" y="2175520"/>
            <a:ext cx="647937" cy="648000"/>
          </a:xfrm>
        </p:spPr>
        <p:txBody>
          <a:bodyPr/>
          <a:lstStyle>
            <a:lvl1pPr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pic>
        <p:nvPicPr>
          <p:cNvPr id="21" name="Picture 20" descr="green-bar.eps">
            <a:extLst>
              <a:ext uri="{FF2B5EF4-FFF2-40B4-BE49-F238E27FC236}">
                <a16:creationId xmlns:a16="http://schemas.microsoft.com/office/drawing/2014/main" id="{D08DC562-D188-B043-97E1-00A21B6B7B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22" name="Slide Number Placeholder 8">
            <a:extLst>
              <a:ext uri="{FF2B5EF4-FFF2-40B4-BE49-F238E27FC236}">
                <a16:creationId xmlns:a16="http://schemas.microsoft.com/office/drawing/2014/main" id="{83B3887E-0FBE-4745-83EE-671CDD748B76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AB761DAC-6B3A-C647-A914-489FF51B58D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4DBEE48E-EDA7-2242-9888-6B872D27D4E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3965" y="6373091"/>
            <a:ext cx="6017487" cy="365126"/>
          </a:xfrm>
        </p:spPr>
        <p:txBody>
          <a:bodyPr anchor="ctr"/>
          <a:lstStyle>
            <a:lvl1pPr>
              <a:defRPr sz="1575" i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CA" dirty="0"/>
              <a:t>Tip: Icons can be found at the end of the presentation.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7660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dia Placeholder 4"/>
          <p:cNvSpPr>
            <a:spLocks noGrp="1"/>
          </p:cNvSpPr>
          <p:nvPr>
            <p:ph type="media" sz="quarter" idx="10" hasCustomPrompt="1"/>
          </p:nvPr>
        </p:nvSpPr>
        <p:spPr>
          <a:xfrm>
            <a:off x="2465067" y="622300"/>
            <a:ext cx="7261866" cy="56261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this icon to insert a video</a:t>
            </a:r>
          </a:p>
        </p:txBody>
      </p:sp>
    </p:spTree>
    <p:extLst>
      <p:ext uri="{BB962C8B-B14F-4D97-AF65-F5344CB8AC3E}">
        <p14:creationId xmlns:p14="http://schemas.microsoft.com/office/powerpoint/2010/main" val="34575881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or Stats V1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603966" y="628650"/>
            <a:ext cx="10984069" cy="56007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65067" y="2090307"/>
            <a:ext cx="7261866" cy="2619502"/>
          </a:xfrm>
        </p:spPr>
        <p:txBody>
          <a:bodyPr/>
          <a:lstStyle>
            <a:lvl1pPr algn="ctr">
              <a:lnSpc>
                <a:spcPct val="110000"/>
              </a:lnSpc>
              <a:defRPr sz="3000" baseline="0">
                <a:solidFill>
                  <a:schemeClr val="tx2"/>
                </a:solidFill>
              </a:defRPr>
            </a:lvl1pPr>
          </a:lstStyle>
          <a:p>
            <a:r>
              <a:rPr lang="en-CA" dirty="0"/>
              <a:t>Enter an impressive </a:t>
            </a:r>
            <a:br>
              <a:rPr lang="en-CA" dirty="0"/>
            </a:br>
            <a:r>
              <a:rPr lang="en-CA" dirty="0"/>
              <a:t>statistic or fact.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465067" y="1593878"/>
            <a:ext cx="7261866" cy="383034"/>
          </a:xfrm>
        </p:spPr>
        <p:txBody>
          <a:bodyPr anchor="ctr"/>
          <a:lstStyle>
            <a:lvl1pPr algn="ctr">
              <a:lnSpc>
                <a:spcPct val="100000"/>
              </a:lnSpc>
              <a:defRPr sz="1575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CA" dirty="0"/>
              <a:t>THIS IS THE TITLE OF YOUR STATISTIC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2465067" y="4921484"/>
            <a:ext cx="7261866" cy="291603"/>
          </a:xfrm>
        </p:spPr>
        <p:txBody>
          <a:bodyPr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 dirty="0"/>
              <a:t>THIS IS A SPACE FOR A CITATION OR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038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Founda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9602" y="2765524"/>
            <a:ext cx="7250674" cy="1635518"/>
          </a:xfrm>
        </p:spPr>
        <p:txBody>
          <a:bodyPr anchor="b"/>
          <a:lstStyle>
            <a:lvl1pPr>
              <a:lnSpc>
                <a:spcPct val="100000"/>
              </a:lnSpc>
              <a:defRPr b="1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CA" dirty="0"/>
              <a:t>This is your presentation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9602" y="4502640"/>
            <a:ext cx="9117331" cy="1185466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2400" baseline="0">
                <a:solidFill>
                  <a:schemeClr val="accent3"/>
                </a:solidFill>
              </a:defRPr>
            </a:lvl1pPr>
            <a:lvl2pPr marL="5861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22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8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44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30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66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02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8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dirty="0"/>
              <a:t>Presentation subtitle or brief one-sentence description.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1" y="5783580"/>
            <a:ext cx="5358682" cy="471660"/>
          </a:xfrm>
        </p:spPr>
        <p:txBody>
          <a:bodyPr anchor="b"/>
          <a:lstStyle>
            <a:lvl1pPr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CA" dirty="0"/>
              <a:t>Place date or name here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8AF60A-41A6-BB49-AF53-170637E2F5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56690" y="611718"/>
            <a:ext cx="2828649" cy="50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3835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or Stats V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465067" y="2090307"/>
            <a:ext cx="7261866" cy="2619502"/>
          </a:xfrm>
        </p:spPr>
        <p:txBody>
          <a:bodyPr/>
          <a:lstStyle>
            <a:lvl1pPr algn="ctr">
              <a:lnSpc>
                <a:spcPct val="110000"/>
              </a:lnSpc>
              <a:defRPr sz="3000" baseline="0">
                <a:solidFill>
                  <a:schemeClr val="bg1"/>
                </a:solidFill>
              </a:defRPr>
            </a:lvl1pPr>
          </a:lstStyle>
          <a:p>
            <a:r>
              <a:rPr lang="en-CA" dirty="0"/>
              <a:t>Enter an impressive </a:t>
            </a:r>
            <a:br>
              <a:rPr lang="en-CA" dirty="0"/>
            </a:br>
            <a:r>
              <a:rPr lang="en-CA" dirty="0"/>
              <a:t>statistic or fact.</a:t>
            </a:r>
            <a:endParaRPr lang="en-US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465067" y="1593878"/>
            <a:ext cx="7261866" cy="383034"/>
          </a:xfrm>
        </p:spPr>
        <p:txBody>
          <a:bodyPr anchor="ctr"/>
          <a:lstStyle>
            <a:lvl1pPr algn="ctr">
              <a:lnSpc>
                <a:spcPct val="100000"/>
              </a:lnSpc>
              <a:defRPr sz="1575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CA" dirty="0"/>
              <a:t>THIS IS THE TITLE OF YOUR STATISTIC</a:t>
            </a:r>
            <a:endParaRPr lang="en-US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2465067" y="4921484"/>
            <a:ext cx="7261866" cy="291603"/>
          </a:xfrm>
        </p:spPr>
        <p:txBody>
          <a:bodyPr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CA" dirty="0"/>
              <a:t>THIS IS A SPACE FOR A CITATION OR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1973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or Stats - Add Illustratio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465067" y="985406"/>
            <a:ext cx="7261866" cy="2619502"/>
          </a:xfrm>
        </p:spPr>
        <p:txBody>
          <a:bodyPr/>
          <a:lstStyle>
            <a:lvl1pPr algn="ctr">
              <a:lnSpc>
                <a:spcPct val="110000"/>
              </a:lnSpc>
              <a:defRPr sz="3000" baseline="0">
                <a:solidFill>
                  <a:schemeClr val="bg1"/>
                </a:solidFill>
              </a:defRPr>
            </a:lvl1pPr>
          </a:lstStyle>
          <a:p>
            <a:r>
              <a:rPr lang="en-CA" dirty="0"/>
              <a:t>Enter an impressive statistic or fact. Highlight a number or key word by making it bold.</a:t>
            </a:r>
            <a:endParaRPr lang="en-US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465067" y="488976"/>
            <a:ext cx="7261866" cy="383034"/>
          </a:xfrm>
        </p:spPr>
        <p:txBody>
          <a:bodyPr anchor="ctr"/>
          <a:lstStyle>
            <a:lvl1pPr algn="ctr">
              <a:lnSpc>
                <a:spcPct val="100000"/>
              </a:lnSpc>
              <a:defRPr sz="1575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CA" dirty="0"/>
              <a:t>THIS IS THE TITLE OF YOUR STATISTIC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53307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or Stats - Add Illustration V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465067" y="985406"/>
            <a:ext cx="7261866" cy="2619502"/>
          </a:xfrm>
        </p:spPr>
        <p:txBody>
          <a:bodyPr/>
          <a:lstStyle>
            <a:lvl1pPr algn="ctr">
              <a:lnSpc>
                <a:spcPct val="110000"/>
              </a:lnSpc>
              <a:defRPr sz="3000" baseline="0">
                <a:solidFill>
                  <a:schemeClr val="accent2"/>
                </a:solidFill>
              </a:defRPr>
            </a:lvl1pPr>
          </a:lstStyle>
          <a:p>
            <a:r>
              <a:rPr lang="en-CA" dirty="0"/>
              <a:t>Enter an impressive statistic or fact. Highlight a number or key word by making it bold.</a:t>
            </a:r>
            <a:endParaRPr lang="en-US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465067" y="488976"/>
            <a:ext cx="7261866" cy="383034"/>
          </a:xfrm>
        </p:spPr>
        <p:txBody>
          <a:bodyPr anchor="ctr"/>
          <a:lstStyle>
            <a:lvl1pPr algn="ctr">
              <a:lnSpc>
                <a:spcPct val="100000"/>
              </a:lnSpc>
              <a:defRPr sz="1575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CA" dirty="0"/>
              <a:t>THIS IS THE TITLE OF YOUR STATISTIC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678575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or Stats - Lar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2235377" y="1914188"/>
            <a:ext cx="7721246" cy="3029625"/>
          </a:xfrm>
          <a:solidFill>
            <a:srgbClr val="FFFFFF"/>
          </a:solidFill>
          <a:ln>
            <a:noFill/>
          </a:ln>
          <a:effectLst>
            <a:outerShdw blurRad="381000" dir="2700000" sx="98000" sy="98000" algn="tl" rotWithShape="0">
              <a:srgbClr val="000000">
                <a:alpha val="85000"/>
              </a:srgbClr>
            </a:outerShdw>
          </a:effectLst>
        </p:spPr>
        <p:txBody>
          <a:bodyPr lIns="324000" tIns="1080000" rIns="324000" bIns="1080000"/>
          <a:lstStyle>
            <a:lvl1pPr algn="ctr">
              <a:lnSpc>
                <a:spcPct val="90000"/>
              </a:lnSpc>
              <a:defRPr sz="5999">
                <a:solidFill>
                  <a:schemeClr val="accent2"/>
                </a:solidFill>
              </a:defRPr>
            </a:lvl1pPr>
          </a:lstStyle>
          <a:p>
            <a:r>
              <a:rPr lang="en-CA" dirty="0"/>
              <a:t>$#,###,###</a:t>
            </a:r>
            <a:endParaRPr lang="en-US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476178" y="2259471"/>
            <a:ext cx="7239644" cy="383034"/>
          </a:xfrm>
        </p:spPr>
        <p:txBody>
          <a:bodyPr anchor="ctr"/>
          <a:lstStyle>
            <a:lvl1pPr algn="ctr">
              <a:lnSpc>
                <a:spcPct val="100000"/>
              </a:lnSpc>
              <a:defRPr sz="1575" b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CA" dirty="0"/>
              <a:t>THIS IS THE TITLE OF YOUR STATISTIC</a:t>
            </a:r>
            <a:endParaRPr lang="en-US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2476178" y="4232939"/>
            <a:ext cx="7239644" cy="291603"/>
          </a:xfrm>
        </p:spPr>
        <p:txBody>
          <a:bodyPr anchor="ctr"/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pPr lvl="0"/>
            <a:r>
              <a:rPr lang="en-CA" dirty="0"/>
              <a:t>THIS IS A SPACE FOR A CITATION OR SOURCE</a:t>
            </a:r>
            <a:endParaRPr lang="en-US" dirty="0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1965B152-D01A-1C4B-9BBB-9DB81CFF200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03965" y="6373091"/>
            <a:ext cx="10788051" cy="365126"/>
          </a:xfrm>
        </p:spPr>
        <p:txBody>
          <a:bodyPr anchor="ctr"/>
          <a:lstStyle>
            <a:lvl1pPr>
              <a:defRPr sz="1350" i="1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To insert a high-quality background image, right click, select “Format Background”, “Picture Fill” and choose your image.</a:t>
            </a:r>
          </a:p>
        </p:txBody>
      </p:sp>
    </p:spTree>
    <p:extLst>
      <p:ext uri="{BB962C8B-B14F-4D97-AF65-F5344CB8AC3E}">
        <p14:creationId xmlns:p14="http://schemas.microsoft.com/office/powerpoint/2010/main" val="6950469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Quotes or Stats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1600561" y="1914188"/>
            <a:ext cx="4256229" cy="3029625"/>
          </a:xfrm>
          <a:solidFill>
            <a:srgbClr val="FFFFFF"/>
          </a:solidFill>
          <a:ln>
            <a:noFill/>
          </a:ln>
          <a:effectLst>
            <a:outerShdw blurRad="381000" dir="2700000" sx="98000" sy="98000" algn="tl" rotWithShape="0">
              <a:srgbClr val="000000">
                <a:alpha val="85000"/>
              </a:srgbClr>
            </a:outerShdw>
          </a:effectLst>
        </p:spPr>
        <p:txBody>
          <a:bodyPr lIns="324000" tIns="1080000" rIns="324000" bIns="1080000"/>
          <a:lstStyle>
            <a:lvl1pPr algn="ctr">
              <a:lnSpc>
                <a:spcPct val="90000"/>
              </a:lnSpc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CA" dirty="0"/>
              <a:t>$#,###,###</a:t>
            </a:r>
            <a:endParaRPr lang="en-US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884080" y="2270901"/>
            <a:ext cx="3689193" cy="383034"/>
          </a:xfrm>
        </p:spPr>
        <p:txBody>
          <a:bodyPr anchor="ctr"/>
          <a:lstStyle>
            <a:lvl1pPr algn="ctr">
              <a:lnSpc>
                <a:spcPct val="100000"/>
              </a:lnSpc>
              <a:defRPr sz="1575" b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CA" dirty="0"/>
              <a:t>THIS IS THE TITLE OF YOUR STATISTIC</a:t>
            </a:r>
            <a:endParaRPr lang="en-US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1884080" y="4276520"/>
            <a:ext cx="3689193" cy="291603"/>
          </a:xfrm>
        </p:spPr>
        <p:txBody>
          <a:bodyPr anchor="ctr"/>
          <a:lstStyle>
            <a:lvl1pPr algn="ctr">
              <a:defRPr sz="1050">
                <a:solidFill>
                  <a:schemeClr val="bg2"/>
                </a:solidFill>
              </a:defRPr>
            </a:lvl1pPr>
          </a:lstStyle>
          <a:p>
            <a:pPr lvl="0"/>
            <a:r>
              <a:rPr lang="en-CA" dirty="0"/>
              <a:t>THIS IS A SPACE FOR A CITATION OR SOURCE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84F0ECD-C2EB-364E-826B-0EFCC87CAF6B}"/>
              </a:ext>
            </a:extLst>
          </p:cNvPr>
          <p:cNvSpPr txBox="1">
            <a:spLocks/>
          </p:cNvSpPr>
          <p:nvPr userDrawn="1"/>
        </p:nvSpPr>
        <p:spPr>
          <a:xfrm>
            <a:off x="6343548" y="1914188"/>
            <a:ext cx="4256229" cy="3029625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81000" dir="2700000" sx="98000" sy="98000" algn="tl" rotWithShape="0">
              <a:srgbClr val="000000">
                <a:alpha val="85000"/>
              </a:srgbClr>
            </a:outerShdw>
          </a:effectLst>
        </p:spPr>
        <p:txBody>
          <a:bodyPr vert="horz" lIns="242976" tIns="809921" rIns="242976" bIns="809921" rtlCol="0" anchor="ctr">
            <a:noAutofit/>
          </a:bodyPr>
          <a:lstStyle>
            <a:lvl1pPr algn="ctr" defTabSz="7815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CA" sz="3600" dirty="0"/>
              <a:t>$#,###,###</a:t>
            </a:r>
            <a:endParaRPr lang="en-US" sz="360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777FBAB-0FE4-CC48-B529-9971D0BE7E2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27066" y="2270901"/>
            <a:ext cx="3689193" cy="383034"/>
          </a:xfrm>
        </p:spPr>
        <p:txBody>
          <a:bodyPr anchor="ctr"/>
          <a:lstStyle>
            <a:lvl1pPr algn="ctr">
              <a:lnSpc>
                <a:spcPct val="100000"/>
              </a:lnSpc>
              <a:defRPr sz="1575" b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CA" dirty="0"/>
              <a:t>THIS IS THE TITLE OF YOUR STATISTIC</a:t>
            </a:r>
            <a:endParaRPr lang="en-US" dirty="0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421191CD-852C-2047-99FD-E88980A67D1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27066" y="4276520"/>
            <a:ext cx="3689193" cy="291603"/>
          </a:xfrm>
        </p:spPr>
        <p:txBody>
          <a:bodyPr anchor="ctr"/>
          <a:lstStyle>
            <a:lvl1pPr algn="ctr">
              <a:defRPr sz="1050">
                <a:solidFill>
                  <a:schemeClr val="bg2"/>
                </a:solidFill>
              </a:defRPr>
            </a:lvl1pPr>
          </a:lstStyle>
          <a:p>
            <a:pPr lvl="0"/>
            <a:r>
              <a:rPr lang="en-CA" dirty="0"/>
              <a:t>THIS IS A SPACE FOR A CITATION OR SOURCE</a:t>
            </a:r>
            <a:endParaRPr lang="en-US" dirty="0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E7F9D59F-EA0B-5140-A4C4-5C2C5075D21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03965" y="6373091"/>
            <a:ext cx="10788051" cy="365126"/>
          </a:xfrm>
        </p:spPr>
        <p:txBody>
          <a:bodyPr anchor="ctr"/>
          <a:lstStyle>
            <a:lvl1pPr>
              <a:defRPr sz="1350" i="1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To insert a high-quality background image, right click, select “Format Background”, “Picture Fill” and choose your image.</a:t>
            </a:r>
          </a:p>
        </p:txBody>
      </p:sp>
    </p:spTree>
    <p:extLst>
      <p:ext uri="{BB962C8B-B14F-4D97-AF65-F5344CB8AC3E}">
        <p14:creationId xmlns:p14="http://schemas.microsoft.com/office/powerpoint/2010/main" val="14702699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Quotes or Stats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709108" y="1914188"/>
            <a:ext cx="3405290" cy="3029625"/>
          </a:xfrm>
          <a:solidFill>
            <a:srgbClr val="FFFFFF"/>
          </a:solidFill>
          <a:ln>
            <a:noFill/>
          </a:ln>
          <a:effectLst>
            <a:outerShdw blurRad="381000" dir="2700000" sx="98000" sy="98000" algn="tl" rotWithShape="0">
              <a:srgbClr val="000000">
                <a:alpha val="85000"/>
              </a:srgbClr>
            </a:outerShdw>
          </a:effectLst>
        </p:spPr>
        <p:txBody>
          <a:bodyPr lIns="324000" tIns="1080000" rIns="324000" bIns="1080000"/>
          <a:lstStyle>
            <a:lvl1pPr algn="ctr">
              <a:lnSpc>
                <a:spcPct val="90000"/>
              </a:lnSpc>
              <a:defRPr sz="2700">
                <a:solidFill>
                  <a:schemeClr val="accent2"/>
                </a:solidFill>
              </a:defRPr>
            </a:lvl1pPr>
          </a:lstStyle>
          <a:p>
            <a:r>
              <a:rPr lang="en-CA" dirty="0"/>
              <a:t>$#,###,###</a:t>
            </a:r>
            <a:endParaRPr lang="en-US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992627" y="2270901"/>
            <a:ext cx="2854295" cy="383034"/>
          </a:xfrm>
        </p:spPr>
        <p:txBody>
          <a:bodyPr anchor="ctr"/>
          <a:lstStyle>
            <a:lvl1pPr algn="ctr">
              <a:lnSpc>
                <a:spcPct val="100000"/>
              </a:lnSpc>
              <a:defRPr sz="1575" b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CA" dirty="0"/>
              <a:t>THIS IS THE TITLE OF YOUR STATISTIC</a:t>
            </a:r>
            <a:endParaRPr lang="en-US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976585" y="4278221"/>
            <a:ext cx="2870336" cy="291603"/>
          </a:xfrm>
        </p:spPr>
        <p:txBody>
          <a:bodyPr anchor="ctr"/>
          <a:lstStyle>
            <a:lvl1pPr algn="ctr">
              <a:defRPr sz="900">
                <a:solidFill>
                  <a:schemeClr val="bg2"/>
                </a:solidFill>
              </a:defRPr>
            </a:lvl1pPr>
          </a:lstStyle>
          <a:p>
            <a:pPr lvl="0"/>
            <a:r>
              <a:rPr lang="en-CA" dirty="0"/>
              <a:t>THIS IS A SPACE FOR A CITATION OR SOURCE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C1DF821-41D8-9A43-B202-A1AC3741F9B6}"/>
              </a:ext>
            </a:extLst>
          </p:cNvPr>
          <p:cNvSpPr txBox="1">
            <a:spLocks/>
          </p:cNvSpPr>
          <p:nvPr userDrawn="1"/>
        </p:nvSpPr>
        <p:spPr>
          <a:xfrm>
            <a:off x="4397917" y="1914188"/>
            <a:ext cx="3405290" cy="3029625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81000" dir="2700000" sx="98000" sy="98000" algn="tl" rotWithShape="0">
              <a:srgbClr val="000000">
                <a:alpha val="85000"/>
              </a:srgbClr>
            </a:outerShdw>
          </a:effectLst>
        </p:spPr>
        <p:txBody>
          <a:bodyPr vert="horz" lIns="242976" tIns="809921" rIns="242976" bIns="809921" rtlCol="0" anchor="ctr">
            <a:noAutofit/>
          </a:bodyPr>
          <a:lstStyle>
            <a:lvl1pPr algn="ctr" defTabSz="7815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CA" sz="2700" dirty="0"/>
              <a:t>$#,###,###</a:t>
            </a:r>
            <a:endParaRPr lang="en-US" sz="2700" dirty="0"/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75B87D8C-8654-9640-A3D3-428F28F687C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81436" y="2270901"/>
            <a:ext cx="2854295" cy="383034"/>
          </a:xfrm>
        </p:spPr>
        <p:txBody>
          <a:bodyPr anchor="ctr"/>
          <a:lstStyle>
            <a:lvl1pPr algn="ctr">
              <a:lnSpc>
                <a:spcPct val="100000"/>
              </a:lnSpc>
              <a:defRPr sz="1575" b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CA" dirty="0"/>
              <a:t>THIS IS THE TITLE OF YOUR STATISTIC</a:t>
            </a:r>
            <a:endParaRPr lang="en-US" dirty="0"/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9A260049-866F-BB4B-9C07-1D1B313A8B1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665394" y="4278221"/>
            <a:ext cx="2870336" cy="291603"/>
          </a:xfrm>
        </p:spPr>
        <p:txBody>
          <a:bodyPr anchor="ctr"/>
          <a:lstStyle>
            <a:lvl1pPr algn="ctr">
              <a:defRPr sz="900">
                <a:solidFill>
                  <a:schemeClr val="bg2"/>
                </a:solidFill>
              </a:defRPr>
            </a:lvl1pPr>
          </a:lstStyle>
          <a:p>
            <a:pPr lvl="0"/>
            <a:r>
              <a:rPr lang="en-CA" dirty="0"/>
              <a:t>THIS IS A SPACE FOR A CITATION OR SOURCE</a:t>
            </a:r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0C6BCED1-E891-C345-8A14-F9A0F86B3394}"/>
              </a:ext>
            </a:extLst>
          </p:cNvPr>
          <p:cNvSpPr txBox="1">
            <a:spLocks/>
          </p:cNvSpPr>
          <p:nvPr userDrawn="1"/>
        </p:nvSpPr>
        <p:spPr>
          <a:xfrm>
            <a:off x="8086725" y="1914188"/>
            <a:ext cx="3405290" cy="3029625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81000" dir="2700000" sx="98000" sy="98000" algn="tl" rotWithShape="0">
              <a:srgbClr val="000000">
                <a:alpha val="85000"/>
              </a:srgbClr>
            </a:outerShdw>
          </a:effectLst>
        </p:spPr>
        <p:txBody>
          <a:bodyPr vert="horz" lIns="242976" tIns="809921" rIns="242976" bIns="809921" rtlCol="0" anchor="ctr">
            <a:noAutofit/>
          </a:bodyPr>
          <a:lstStyle>
            <a:lvl1pPr algn="ctr" defTabSz="7815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CA" sz="2700" dirty="0"/>
              <a:t>$#,###,###</a:t>
            </a:r>
            <a:endParaRPr lang="en-US" sz="2700" dirty="0"/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75ADEC7D-6148-5240-899B-0393590B8C6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70244" y="2270901"/>
            <a:ext cx="2854295" cy="383034"/>
          </a:xfrm>
        </p:spPr>
        <p:txBody>
          <a:bodyPr anchor="ctr"/>
          <a:lstStyle>
            <a:lvl1pPr algn="ctr">
              <a:lnSpc>
                <a:spcPct val="100000"/>
              </a:lnSpc>
              <a:defRPr sz="1575" b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CA" dirty="0"/>
              <a:t>THIS IS THE TITLE OF YOUR STATISTIC</a:t>
            </a:r>
            <a:endParaRPr lang="en-US" dirty="0"/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563D1D7E-7FEC-8B4D-87F3-735BFE626D5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54202" y="4278221"/>
            <a:ext cx="2870336" cy="291603"/>
          </a:xfrm>
        </p:spPr>
        <p:txBody>
          <a:bodyPr anchor="ctr"/>
          <a:lstStyle>
            <a:lvl1pPr algn="ctr">
              <a:defRPr sz="900">
                <a:solidFill>
                  <a:schemeClr val="bg2"/>
                </a:solidFill>
              </a:defRPr>
            </a:lvl1pPr>
          </a:lstStyle>
          <a:p>
            <a:pPr lvl="0"/>
            <a:r>
              <a:rPr lang="en-CA" dirty="0"/>
              <a:t>THIS IS A SPACE FOR A CITATION OR SOURCE</a:t>
            </a:r>
            <a:endParaRPr lang="en-US" dirty="0"/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77A712EB-9EC2-9A4B-A49A-A88A435999B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03965" y="6373091"/>
            <a:ext cx="10788051" cy="365126"/>
          </a:xfrm>
        </p:spPr>
        <p:txBody>
          <a:bodyPr anchor="ctr"/>
          <a:lstStyle>
            <a:lvl1pPr>
              <a:defRPr sz="1350" i="1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To insert a high-quality background image, right click, select “Format Background”, “Picture Fill” and choose your image.</a:t>
            </a:r>
          </a:p>
        </p:txBody>
      </p:sp>
    </p:spTree>
    <p:extLst>
      <p:ext uri="{BB962C8B-B14F-4D97-AF65-F5344CB8AC3E}">
        <p14:creationId xmlns:p14="http://schemas.microsoft.com/office/powerpoint/2010/main" val="22007576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-Aligned Image with Text +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3" y="1803401"/>
            <a:ext cx="5612587" cy="3848100"/>
          </a:xfrm>
        </p:spPr>
        <p:txBody>
          <a:bodyPr/>
          <a:lstStyle>
            <a:lvl1pPr>
              <a:spcBef>
                <a:spcPts val="1200"/>
              </a:spcBef>
              <a:defRPr baseline="0"/>
            </a:lvl1pPr>
            <a:lvl3pPr marL="1515073" indent="-342854">
              <a:buFont typeface="Wingdings" pitchFamily="2" charset="2"/>
              <a:buChar char="§"/>
              <a:defRPr/>
            </a:lvl3pPr>
            <a:lvl4pPr marL="2051383" indent="-293055">
              <a:spcBef>
                <a:spcPts val="828"/>
              </a:spcBef>
              <a:buSzPct val="100000"/>
              <a:buFont typeface="Courier New" panose="02070309020205020404" pitchFamily="49" charset="0"/>
              <a:buChar char="o"/>
              <a:defRPr>
                <a:solidFill>
                  <a:schemeClr val="accent2"/>
                </a:solidFill>
              </a:defRPr>
            </a:lvl4pPr>
          </a:lstStyle>
          <a:p>
            <a:pPr lvl="0"/>
            <a:r>
              <a:rPr lang="en-CA" dirty="0"/>
              <a:t>Click to edit content. Keep content minimal on key point slides. </a:t>
            </a:r>
          </a:p>
          <a:p>
            <a:pPr lvl="0"/>
            <a:r>
              <a:rPr lang="en-CA" dirty="0"/>
              <a:t>Bullets are available to organize information.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5612588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 dirty="0"/>
              <a:t>This is a slide with a right-aligned image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703965" y="6373091"/>
            <a:ext cx="5518224" cy="365126"/>
          </a:xfrm>
        </p:spPr>
        <p:txBody>
          <a:bodyPr anchor="ctr"/>
          <a:lstStyle>
            <a:lvl1pPr>
              <a:defRPr sz="1575" i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CA" dirty="0"/>
              <a:t>For photo credit or additional information.</a:t>
            </a:r>
            <a:endParaRPr lang="en-US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7009488" y="0"/>
            <a:ext cx="5182512" cy="6858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on the icon to insert a photo.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8420591" y="5605156"/>
            <a:ext cx="3771409" cy="702821"/>
          </a:xfrm>
          <a:solidFill>
            <a:schemeClr val="accent3"/>
          </a:solidFill>
          <a:ln>
            <a:noFill/>
          </a:ln>
        </p:spPr>
        <p:txBody>
          <a:bodyPr wrap="square" lIns="252000" tIns="252000" rIns="252000" bIns="252000" anchor="ctr">
            <a:spAutoFit/>
          </a:bodyPr>
          <a:lstStyle>
            <a:lvl1pPr>
              <a:lnSpc>
                <a:spcPct val="80000"/>
              </a:lnSpc>
              <a:defRPr sz="1575" b="1" baseline="0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CA" dirty="0"/>
              <a:t>Optional short caption here</a:t>
            </a:r>
            <a:endParaRPr lang="en-US" dirty="0"/>
          </a:p>
        </p:txBody>
      </p:sp>
      <p:sp>
        <p:nvSpPr>
          <p:cNvPr id="18" name="Slide Number Placeholder 8">
            <a:extLst>
              <a:ext uri="{FF2B5EF4-FFF2-40B4-BE49-F238E27FC236}">
                <a16:creationId xmlns:a16="http://schemas.microsoft.com/office/drawing/2014/main" id="{B25032EA-09AB-6443-9E9B-4AA40EC066F1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41261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-Aligned Image with Text +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>
            <a:extLst>
              <a:ext uri="{FF2B5EF4-FFF2-40B4-BE49-F238E27FC236}">
                <a16:creationId xmlns:a16="http://schemas.microsoft.com/office/drawing/2014/main" id="{2FA0F771-B34B-A449-9CCE-B7B65D7454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3700" y="576274"/>
            <a:ext cx="5612588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 dirty="0"/>
              <a:t>This is a slide with a left-aligned image</a:t>
            </a:r>
            <a:endParaRPr lang="en-US" dirty="0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8B00FDF1-C5E7-A547-BFBF-CFFC7147FAC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993701" y="1803401"/>
            <a:ext cx="5612587" cy="3848100"/>
          </a:xfrm>
        </p:spPr>
        <p:txBody>
          <a:bodyPr/>
          <a:lstStyle>
            <a:lvl1pPr>
              <a:spcBef>
                <a:spcPts val="1200"/>
              </a:spcBef>
              <a:defRPr baseline="0"/>
            </a:lvl1pPr>
            <a:lvl3pPr marL="1515073" indent="-342854">
              <a:buFont typeface="Wingdings" pitchFamily="2" charset="2"/>
              <a:buChar char="§"/>
              <a:defRPr/>
            </a:lvl3pPr>
            <a:lvl4pPr marL="2051383" indent="-293055">
              <a:spcBef>
                <a:spcPts val="828"/>
              </a:spcBef>
              <a:buSzPct val="100000"/>
              <a:buFont typeface="Courier New" panose="02070309020205020404" pitchFamily="49" charset="0"/>
              <a:buChar char="o"/>
              <a:defRPr>
                <a:solidFill>
                  <a:schemeClr val="accent2"/>
                </a:solidFill>
              </a:defRPr>
            </a:lvl4pPr>
          </a:lstStyle>
          <a:p>
            <a:pPr lvl="0"/>
            <a:r>
              <a:rPr lang="en-CA" dirty="0"/>
              <a:t>Click to edit content. Keep content minimal on key point slides. </a:t>
            </a:r>
          </a:p>
          <a:p>
            <a:pPr lvl="0"/>
            <a:r>
              <a:rPr lang="en-CA" dirty="0"/>
              <a:t>Bullets are available to organize information.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</p:txBody>
      </p:sp>
      <p:sp>
        <p:nvSpPr>
          <p:cNvPr id="19" name="Picture Placeholder 4">
            <a:extLst>
              <a:ext uri="{FF2B5EF4-FFF2-40B4-BE49-F238E27FC236}">
                <a16:creationId xmlns:a16="http://schemas.microsoft.com/office/drawing/2014/main" id="{0025B528-57CF-6E4E-B4EA-A1E84904FF7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5182512" cy="6858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on the icon to insert a photo.</a:t>
            </a:r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F4719CEA-644A-5C4F-AF21-AC48B529E94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411104" y="5605156"/>
            <a:ext cx="3771409" cy="702821"/>
          </a:xfrm>
          <a:solidFill>
            <a:schemeClr val="accent3"/>
          </a:solidFill>
          <a:ln>
            <a:noFill/>
          </a:ln>
        </p:spPr>
        <p:txBody>
          <a:bodyPr wrap="square" lIns="252000" tIns="252000" rIns="252000" bIns="252000" anchor="ctr">
            <a:spAutoFit/>
          </a:bodyPr>
          <a:lstStyle>
            <a:lvl1pPr>
              <a:lnSpc>
                <a:spcPct val="80000"/>
              </a:lnSpc>
              <a:defRPr sz="1575" b="1" baseline="0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CA" dirty="0"/>
              <a:t>Optional short caption here</a:t>
            </a:r>
            <a:endParaRPr lang="en-US" dirty="0"/>
          </a:p>
        </p:txBody>
      </p:sp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3DDE7EC7-7720-034F-A499-E1FC342F643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93700" y="6373091"/>
            <a:ext cx="5518224" cy="365126"/>
          </a:xfrm>
        </p:spPr>
        <p:txBody>
          <a:bodyPr anchor="ctr"/>
          <a:lstStyle>
            <a:lvl1pPr>
              <a:defRPr sz="1575" i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CA" dirty="0"/>
              <a:t>For photo credit or additional information.</a:t>
            </a:r>
            <a:endParaRPr lang="en-US" dirty="0"/>
          </a:p>
        </p:txBody>
      </p:sp>
      <p:sp>
        <p:nvSpPr>
          <p:cNvPr id="23" name="Slide Number Placeholder 8">
            <a:extLst>
              <a:ext uri="{FF2B5EF4-FFF2-40B4-BE49-F238E27FC236}">
                <a16:creationId xmlns:a16="http://schemas.microsoft.com/office/drawing/2014/main" id="{950A6328-D96A-1E4F-A63C-28564DBB0953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190500" dist="50800" dir="5400000" algn="ctr" rotWithShape="0">
                    <a:schemeClr val="accent6"/>
                  </a:outerShdw>
                </a:effectLst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77133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Frame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889" y="0"/>
            <a:ext cx="12191111" cy="6858000"/>
          </a:xfrm>
        </p:spPr>
        <p:txBody>
          <a:bodyPr/>
          <a:lstStyle>
            <a:lvl1pPr marL="0" indent="0">
              <a:buNone/>
              <a:defRPr sz="3000" baseline="0"/>
            </a:lvl1pPr>
            <a:lvl2pPr marL="586109" indent="0">
              <a:buNone/>
              <a:defRPr sz="3600"/>
            </a:lvl2pPr>
            <a:lvl3pPr marL="1172219" indent="0">
              <a:buNone/>
              <a:defRPr sz="3075"/>
            </a:lvl3pPr>
            <a:lvl4pPr marL="1758328" indent="0">
              <a:buNone/>
              <a:defRPr sz="2550"/>
            </a:lvl4pPr>
            <a:lvl5pPr marL="2344438" indent="0">
              <a:buNone/>
              <a:defRPr sz="2550"/>
            </a:lvl5pPr>
            <a:lvl6pPr marL="2930547" indent="0">
              <a:buNone/>
              <a:defRPr sz="2550"/>
            </a:lvl6pPr>
            <a:lvl7pPr marL="3516656" indent="0">
              <a:buNone/>
              <a:defRPr sz="2550"/>
            </a:lvl7pPr>
            <a:lvl8pPr marL="4102766" indent="0">
              <a:buNone/>
              <a:defRPr sz="2550"/>
            </a:lvl8pPr>
            <a:lvl9pPr marL="4688875" indent="0">
              <a:buNone/>
              <a:defRPr sz="2550"/>
            </a:lvl9pPr>
          </a:lstStyle>
          <a:p>
            <a:r>
              <a:rPr lang="en-US" dirty="0"/>
              <a:t>Click on the icon to insert a photo.</a:t>
            </a:r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26BAF3DF-8C60-744C-9875-A2DDB0E7B2F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59523" y="5605156"/>
            <a:ext cx="5532477" cy="702821"/>
          </a:xfrm>
          <a:solidFill>
            <a:schemeClr val="accent3"/>
          </a:solidFill>
          <a:ln>
            <a:noFill/>
          </a:ln>
        </p:spPr>
        <p:txBody>
          <a:bodyPr wrap="square" lIns="252000" tIns="252000" rIns="252000" bIns="252000" anchor="ctr">
            <a:spAutoFit/>
          </a:bodyPr>
          <a:lstStyle>
            <a:lvl1pPr>
              <a:lnSpc>
                <a:spcPct val="80000"/>
              </a:lnSpc>
              <a:defRPr sz="1575" b="1" baseline="0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CA" dirty="0"/>
              <a:t>Optional short caption here</a:t>
            </a:r>
            <a:endParaRPr lang="en-US" dirty="0"/>
          </a:p>
        </p:txBody>
      </p:sp>
      <p:sp>
        <p:nvSpPr>
          <p:cNvPr id="5" name="Slide Number Placeholder 8">
            <a:extLst>
              <a:ext uri="{FF2B5EF4-FFF2-40B4-BE49-F238E27FC236}">
                <a16:creationId xmlns:a16="http://schemas.microsoft.com/office/drawing/2014/main" id="{E13BE4A3-6693-0C44-9A5F-DCD4629FAF2D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190500" dist="50800" dir="5400000" algn="ctr" rotWithShape="0">
                    <a:schemeClr val="accent6"/>
                  </a:outerShdw>
                </a:effectLst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73332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hoto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6157207" y="635489"/>
            <a:ext cx="5358134" cy="5022000"/>
          </a:xfrm>
        </p:spPr>
        <p:txBody>
          <a:bodyPr/>
          <a:lstStyle>
            <a:lvl1pPr>
              <a:defRPr sz="2100"/>
            </a:lvl1pPr>
          </a:lstStyle>
          <a:p>
            <a:r>
              <a:rPr lang="en-US" dirty="0"/>
              <a:t>Click on the icon to insert a photo.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622220" y="635489"/>
            <a:ext cx="5358701" cy="5022000"/>
          </a:xfrm>
        </p:spPr>
        <p:txBody>
          <a:bodyPr/>
          <a:lstStyle>
            <a:lvl1pPr>
              <a:defRPr sz="2100"/>
            </a:lvl1pPr>
          </a:lstStyle>
          <a:p>
            <a:r>
              <a:rPr lang="en-US" dirty="0"/>
              <a:t>Click on the icon to insert a photo.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DE68C47B-F40A-D749-BA8A-BE157423861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209512" y="4661532"/>
            <a:ext cx="3771409" cy="702821"/>
          </a:xfrm>
          <a:solidFill>
            <a:schemeClr val="accent3"/>
          </a:solidFill>
          <a:ln>
            <a:noFill/>
          </a:ln>
        </p:spPr>
        <p:txBody>
          <a:bodyPr wrap="square" lIns="252000" tIns="252000" rIns="252000" bIns="252000" anchor="ctr">
            <a:spAutoFit/>
          </a:bodyPr>
          <a:lstStyle>
            <a:lvl1pPr>
              <a:lnSpc>
                <a:spcPct val="80000"/>
              </a:lnSpc>
              <a:defRPr sz="1575" b="1" baseline="0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CA" dirty="0"/>
              <a:t>Optional short caption here</a:t>
            </a:r>
            <a:endParaRPr lang="en-US" dirty="0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93DE2794-D63E-6345-97E4-20E48F83FE8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752292" y="4661532"/>
            <a:ext cx="3771409" cy="702821"/>
          </a:xfrm>
          <a:solidFill>
            <a:schemeClr val="accent3"/>
          </a:solidFill>
          <a:ln>
            <a:noFill/>
          </a:ln>
        </p:spPr>
        <p:txBody>
          <a:bodyPr wrap="square" lIns="252000" tIns="252000" rIns="252000" bIns="252000" anchor="ctr">
            <a:spAutoFit/>
          </a:bodyPr>
          <a:lstStyle>
            <a:lvl1pPr>
              <a:lnSpc>
                <a:spcPct val="80000"/>
              </a:lnSpc>
              <a:defRPr sz="1575" b="1" baseline="0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CA" dirty="0"/>
              <a:t>Optional short caption here</a:t>
            </a:r>
            <a:endParaRPr lang="en-US" dirty="0"/>
          </a:p>
        </p:txBody>
      </p:sp>
      <p:sp>
        <p:nvSpPr>
          <p:cNvPr id="15" name="Slide Number Placeholder 8">
            <a:extLst>
              <a:ext uri="{FF2B5EF4-FFF2-40B4-BE49-F238E27FC236}">
                <a16:creationId xmlns:a16="http://schemas.microsoft.com/office/drawing/2014/main" id="{4A4BA4F2-F909-BE49-91F7-2D1B976AED87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3C4BED5-F02F-A542-BCEF-50A2662CAD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6992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IDEAWORK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9602" y="2765524"/>
            <a:ext cx="7250674" cy="1635518"/>
          </a:xfrm>
        </p:spPr>
        <p:txBody>
          <a:bodyPr anchor="b"/>
          <a:lstStyle>
            <a:lvl1pPr>
              <a:lnSpc>
                <a:spcPct val="100000"/>
              </a:lnSpc>
              <a:defRPr b="1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CA" dirty="0"/>
              <a:t>This is your presentation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9602" y="4502640"/>
            <a:ext cx="9117331" cy="1185466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2400" baseline="0">
                <a:solidFill>
                  <a:schemeClr val="accent3"/>
                </a:solidFill>
              </a:defRPr>
            </a:lvl1pPr>
            <a:lvl2pPr marL="5861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22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8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44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30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66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02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8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dirty="0"/>
              <a:t>Presentation subtitle or brief one-sentence description.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1" y="5783580"/>
            <a:ext cx="5358682" cy="471660"/>
          </a:xfrm>
        </p:spPr>
        <p:txBody>
          <a:bodyPr anchor="b"/>
          <a:lstStyle>
            <a:lvl1pPr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CA" dirty="0"/>
              <a:t>Place date or name here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D5173A6-0ABD-EC48-A0BF-4B89788431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57507" y="612422"/>
            <a:ext cx="2828649" cy="598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5888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Descri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622220" y="622301"/>
            <a:ext cx="8698367" cy="5022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on the icon to insert a photo.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C16A0F2-11C2-3D49-8F3E-AAAABDA9557A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001CE34A-094D-6845-9103-C540E60A9AE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49177" y="4661532"/>
            <a:ext cx="3771409" cy="702821"/>
          </a:xfrm>
          <a:solidFill>
            <a:schemeClr val="accent3"/>
          </a:solidFill>
          <a:ln>
            <a:noFill/>
          </a:ln>
        </p:spPr>
        <p:txBody>
          <a:bodyPr wrap="square" lIns="252000" tIns="252000" rIns="252000" bIns="252000" anchor="ctr">
            <a:spAutoFit/>
          </a:bodyPr>
          <a:lstStyle>
            <a:lvl1pPr>
              <a:lnSpc>
                <a:spcPct val="80000"/>
              </a:lnSpc>
              <a:defRPr sz="1575" b="1" baseline="0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CA" dirty="0"/>
              <a:t>Optional short caption here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9F492E8-43A9-2E41-8001-87E177A778F2}"/>
              </a:ext>
            </a:extLst>
          </p:cNvPr>
          <p:cNvSpPr/>
          <p:nvPr userDrawn="1"/>
        </p:nvSpPr>
        <p:spPr>
          <a:xfrm>
            <a:off x="9828861" y="0"/>
            <a:ext cx="236313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7C5D5D1F-CBDF-2241-A62B-13C55155861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012308" y="576274"/>
            <a:ext cx="1996245" cy="5075227"/>
          </a:xfrm>
        </p:spPr>
        <p:txBody>
          <a:bodyPr/>
          <a:lstStyle>
            <a:lvl1pPr marL="0" marR="0" indent="0" algn="l" defTabSz="586109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 sz="1500">
                <a:solidFill>
                  <a:schemeClr val="bg2"/>
                </a:solidFill>
              </a:defRPr>
            </a:lvl1pPr>
          </a:lstStyle>
          <a:p>
            <a:pPr marL="0" marR="0" lvl="0" indent="0" algn="l" defTabSz="586109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/>
            </a:pPr>
            <a:r>
              <a:rPr lang="en-CA" dirty="0"/>
              <a:t>An optional annotation or text box for extra information.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92BF134A-80E9-EC4D-BD4C-08F14EE359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3965" y="6373091"/>
            <a:ext cx="5518224" cy="365126"/>
          </a:xfrm>
        </p:spPr>
        <p:txBody>
          <a:bodyPr anchor="ctr"/>
          <a:lstStyle>
            <a:lvl1pPr>
              <a:defRPr sz="1575" i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CA" dirty="0"/>
              <a:t>For photo credit or additional information.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2476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+ Title and Descri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49FF189-D254-354B-B9E8-4DB4699D081A}"/>
              </a:ext>
            </a:extLst>
          </p:cNvPr>
          <p:cNvSpPr/>
          <p:nvPr userDrawn="1"/>
        </p:nvSpPr>
        <p:spPr>
          <a:xfrm>
            <a:off x="9828861" y="0"/>
            <a:ext cx="236313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E1D7017C-A13A-3D40-AC90-31BF01FC15E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012308" y="576274"/>
            <a:ext cx="1996245" cy="5075227"/>
          </a:xfrm>
        </p:spPr>
        <p:txBody>
          <a:bodyPr/>
          <a:lstStyle>
            <a:lvl1pPr marL="0" marR="0" indent="0" algn="l" defTabSz="586109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 sz="1500">
                <a:solidFill>
                  <a:schemeClr val="bg2"/>
                </a:solidFill>
              </a:defRPr>
            </a:lvl1pPr>
          </a:lstStyle>
          <a:p>
            <a:pPr marL="0" marR="0" lvl="0" indent="0" algn="l" defTabSz="586109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/>
            </a:pPr>
            <a:r>
              <a:rPr lang="en-CA" dirty="0"/>
              <a:t>An optional annotation or text box for extra information.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622220" y="1803401"/>
            <a:ext cx="7093623" cy="3840900"/>
          </a:xfrm>
        </p:spPr>
        <p:txBody>
          <a:bodyPr/>
          <a:lstStyle/>
          <a:p>
            <a:r>
              <a:rPr lang="en-US" dirty="0"/>
              <a:t>Click on the icon to insert a graphic.</a:t>
            </a:r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106241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 dirty="0"/>
              <a:t>This is graphic slide with a title and optional annotation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47CF2C8-2C4D-F84B-ADC8-6602C0D57B38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FA5659BC-24E4-8844-ADAE-DA7249D0C5E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3965" y="6373091"/>
            <a:ext cx="5518224" cy="365126"/>
          </a:xfrm>
        </p:spPr>
        <p:txBody>
          <a:bodyPr anchor="ctr"/>
          <a:lstStyle>
            <a:lvl1pPr>
              <a:defRPr sz="1575" i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CA" dirty="0"/>
              <a:t>For photo credit or additional information.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32544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r Char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106241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 dirty="0"/>
              <a:t>This is a chart or table slide with optional annotation</a:t>
            </a:r>
            <a:endParaRPr lang="en-US" dirty="0"/>
          </a:p>
        </p:txBody>
      </p:sp>
      <p:sp>
        <p:nvSpPr>
          <p:cNvPr id="17" name="Table Placeholder 3"/>
          <p:cNvSpPr>
            <a:spLocks noGrp="1"/>
          </p:cNvSpPr>
          <p:nvPr>
            <p:ph type="tbl" sz="quarter" idx="20" hasCustomPrompt="1"/>
          </p:nvPr>
        </p:nvSpPr>
        <p:spPr>
          <a:xfrm>
            <a:off x="609540" y="1803798"/>
            <a:ext cx="7106147" cy="3840956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on the icon to insert a table or select “Insert” ➝ “Chart” from the menu bar to choose a stylized chart.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0D1272B-C9AF-8444-8332-AE8FC5DEFDB4}"/>
              </a:ext>
            </a:extLst>
          </p:cNvPr>
          <p:cNvSpPr/>
          <p:nvPr userDrawn="1"/>
        </p:nvSpPr>
        <p:spPr>
          <a:xfrm>
            <a:off x="9828861" y="0"/>
            <a:ext cx="236313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F5A7117C-5B58-1B45-8D83-D1BB793AF3A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012308" y="576274"/>
            <a:ext cx="1996245" cy="5075227"/>
          </a:xfrm>
        </p:spPr>
        <p:txBody>
          <a:bodyPr/>
          <a:lstStyle>
            <a:lvl1pPr marL="0" marR="0" indent="0" algn="l" defTabSz="586109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 sz="1500">
                <a:solidFill>
                  <a:schemeClr val="bg2"/>
                </a:solidFill>
              </a:defRPr>
            </a:lvl1pPr>
          </a:lstStyle>
          <a:p>
            <a:pPr marL="0" marR="0" lvl="0" indent="0" algn="l" defTabSz="586109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/>
            </a:pPr>
            <a:r>
              <a:rPr lang="en-CA" dirty="0"/>
              <a:t>An optional annotation or text box for extra information.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27478ECE-6837-EF44-BB21-71529ACDC70C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D0ACA93D-E602-DE40-9F7D-78FE14C3923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3965" y="6373091"/>
            <a:ext cx="5518224" cy="365126"/>
          </a:xfrm>
        </p:spPr>
        <p:txBody>
          <a:bodyPr anchor="ctr"/>
          <a:lstStyle>
            <a:lvl1pPr>
              <a:defRPr sz="1575" i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CA" dirty="0"/>
              <a:t>For information credit or additional information.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5588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ro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DF4B205-D8E9-D548-B10E-F9A821BC13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51488" y="1086707"/>
            <a:ext cx="689024" cy="422852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211100" y="2801043"/>
            <a:ext cx="7769800" cy="165156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3000" baseline="0">
                <a:solidFill>
                  <a:schemeClr val="accent5"/>
                </a:solidFill>
              </a:defRPr>
            </a:lvl1pPr>
            <a:lvl2pPr marL="5861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22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8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44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30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66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02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8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dirty="0"/>
              <a:t>Questions? Place a contact prompt message and your email here.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490464" y="2053168"/>
            <a:ext cx="7211074" cy="763559"/>
          </a:xfrm>
        </p:spPr>
        <p:txBody>
          <a:bodyPr anchor="b"/>
          <a:lstStyle>
            <a:lvl1pPr algn="ctr">
              <a:defRPr sz="4049" baseline="0">
                <a:solidFill>
                  <a:schemeClr val="tx2"/>
                </a:solidFill>
              </a:defRPr>
            </a:lvl1pPr>
          </a:lstStyle>
          <a:p>
            <a:r>
              <a:rPr lang="en-CA" dirty="0"/>
              <a:t>Thank you message</a:t>
            </a:r>
            <a:endParaRPr lang="en-US" dirty="0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AB353F63-F63D-784B-B247-AB8894BFB4E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170208" y="4405737"/>
            <a:ext cx="5851584" cy="702821"/>
          </a:xfrm>
          <a:solidFill>
            <a:schemeClr val="accent3"/>
          </a:solidFill>
          <a:ln>
            <a:noFill/>
          </a:ln>
        </p:spPr>
        <p:txBody>
          <a:bodyPr wrap="square" lIns="252000" tIns="252000" rIns="252000" bIns="252000" anchor="ctr">
            <a:spAutoFit/>
          </a:bodyPr>
          <a:lstStyle>
            <a:lvl1pPr algn="ctr">
              <a:lnSpc>
                <a:spcPct val="80000"/>
              </a:lnSpc>
              <a:defRPr sz="1575" b="1" baseline="0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CA" dirty="0" err="1"/>
              <a:t>www.mohawkcollege.ca</a:t>
            </a:r>
            <a:r>
              <a:rPr lang="en-CA" dirty="0"/>
              <a:t>/</a:t>
            </a:r>
            <a:r>
              <a:rPr lang="en-CA" dirty="0" err="1"/>
              <a:t>relevantURL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16184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een-bar.eps">
            <a:extLst>
              <a:ext uri="{FF2B5EF4-FFF2-40B4-BE49-F238E27FC236}">
                <a16:creationId xmlns:a16="http://schemas.microsoft.com/office/drawing/2014/main" id="{1B0252D6-F708-0345-838E-8128E6C60E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C3BEA5DD-9FFA-9748-ADB6-2BEF08E12A0A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20DC9FE-ED3A-6843-9789-3C03EC70A9B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95580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6417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eparator - Colle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2992993"/>
            <a:ext cx="7250676" cy="1362076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600" b="1" cap="none" baseline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CA" dirty="0"/>
              <a:t>Chapter or Section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1" y="4502640"/>
            <a:ext cx="7250676" cy="1500188"/>
          </a:xfr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buNone/>
              <a:defRPr sz="2400" baseline="0">
                <a:solidFill>
                  <a:schemeClr val="accent3"/>
                </a:solidFill>
              </a:defRPr>
            </a:lvl1pPr>
            <a:lvl2pPr marL="586109" indent="0">
              <a:buNone/>
              <a:defRPr sz="2325">
                <a:solidFill>
                  <a:schemeClr val="tx1">
                    <a:tint val="75000"/>
                  </a:schemeClr>
                </a:solidFill>
              </a:defRPr>
            </a:lvl2pPr>
            <a:lvl3pPr marL="1172219" indent="0">
              <a:buNone/>
              <a:defRPr sz="2025">
                <a:solidFill>
                  <a:schemeClr val="tx1">
                    <a:tint val="75000"/>
                  </a:schemeClr>
                </a:solidFill>
              </a:defRPr>
            </a:lvl3pPr>
            <a:lvl4pPr marL="175832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4443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93054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5166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10276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68887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dirty="0"/>
              <a:t>Brief description or intro to this section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B499510-2B45-E647-80FC-C12C02A2C3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56690" y="611718"/>
            <a:ext cx="2828649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555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eparator - Future Read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2992993"/>
            <a:ext cx="7250676" cy="1362076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600" b="1" cap="none" baseline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CA" dirty="0"/>
              <a:t>Chapter or Section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1" y="4502640"/>
            <a:ext cx="7250676" cy="1500188"/>
          </a:xfr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buNone/>
              <a:defRPr sz="2400" baseline="0">
                <a:solidFill>
                  <a:schemeClr val="accent3"/>
                </a:solidFill>
              </a:defRPr>
            </a:lvl1pPr>
            <a:lvl2pPr marL="586109" indent="0">
              <a:buNone/>
              <a:defRPr sz="2325">
                <a:solidFill>
                  <a:schemeClr val="tx1">
                    <a:tint val="75000"/>
                  </a:schemeClr>
                </a:solidFill>
              </a:defRPr>
            </a:lvl2pPr>
            <a:lvl3pPr marL="1172219" indent="0">
              <a:buNone/>
              <a:defRPr sz="2025">
                <a:solidFill>
                  <a:schemeClr val="tx1">
                    <a:tint val="75000"/>
                  </a:schemeClr>
                </a:solidFill>
              </a:defRPr>
            </a:lvl3pPr>
            <a:lvl4pPr marL="175832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4443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93054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5166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10276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68887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dirty="0"/>
              <a:t>Brief description or intro to this section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49921E-EBF0-804D-A55B-74084FB0A0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56690" y="611718"/>
            <a:ext cx="2828649" cy="467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248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eparator - Foundatio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2992993"/>
            <a:ext cx="7250676" cy="1362076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600" b="1" cap="none" baseline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CA" dirty="0"/>
              <a:t>Chapter or Section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1" y="4502640"/>
            <a:ext cx="7250676" cy="1500188"/>
          </a:xfr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buNone/>
              <a:defRPr sz="2400" baseline="0">
                <a:solidFill>
                  <a:schemeClr val="accent3"/>
                </a:solidFill>
              </a:defRPr>
            </a:lvl1pPr>
            <a:lvl2pPr marL="586109" indent="0">
              <a:buNone/>
              <a:defRPr sz="2325">
                <a:solidFill>
                  <a:schemeClr val="tx1">
                    <a:tint val="75000"/>
                  </a:schemeClr>
                </a:solidFill>
              </a:defRPr>
            </a:lvl2pPr>
            <a:lvl3pPr marL="1172219" indent="0">
              <a:buNone/>
              <a:defRPr sz="2025">
                <a:solidFill>
                  <a:schemeClr val="tx1">
                    <a:tint val="75000"/>
                  </a:schemeClr>
                </a:solidFill>
              </a:defRPr>
            </a:lvl3pPr>
            <a:lvl4pPr marL="175832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4443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93054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5166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10276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68887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dirty="0"/>
              <a:t>Brief description or intro to this section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F0E11F-2B27-9D41-BA2D-E484EB69CCA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56690" y="611718"/>
            <a:ext cx="2828649" cy="50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296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eparator - IDEAWORK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2992993"/>
            <a:ext cx="7250676" cy="1362076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600" b="1" cap="none" baseline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CA" dirty="0"/>
              <a:t>Chapter or Section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1" y="4502640"/>
            <a:ext cx="7250676" cy="1500188"/>
          </a:xfr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buNone/>
              <a:defRPr sz="2400" baseline="0">
                <a:solidFill>
                  <a:schemeClr val="accent3"/>
                </a:solidFill>
              </a:defRPr>
            </a:lvl1pPr>
            <a:lvl2pPr marL="586109" indent="0">
              <a:buNone/>
              <a:defRPr sz="2325">
                <a:solidFill>
                  <a:schemeClr val="tx1">
                    <a:tint val="75000"/>
                  </a:schemeClr>
                </a:solidFill>
              </a:defRPr>
            </a:lvl2pPr>
            <a:lvl3pPr marL="1172219" indent="0">
              <a:buNone/>
              <a:defRPr sz="2025">
                <a:solidFill>
                  <a:schemeClr val="tx1">
                    <a:tint val="75000"/>
                  </a:schemeClr>
                </a:solidFill>
              </a:defRPr>
            </a:lvl3pPr>
            <a:lvl4pPr marL="175832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4443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93054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5166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10276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68887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dirty="0"/>
              <a:t>Brief description or intro to this section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6494BE-4088-234B-90C2-8D755C10EE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57507" y="612422"/>
            <a:ext cx="2828649" cy="598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695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son/Contac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1851698" y="1803401"/>
            <a:ext cx="3474729" cy="3227685"/>
          </a:xfrm>
        </p:spPr>
        <p:txBody>
          <a:bodyPr/>
          <a:lstStyle/>
          <a:p>
            <a:r>
              <a:rPr lang="en-US" dirty="0"/>
              <a:t>Photo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5572313" y="2336800"/>
            <a:ext cx="4682310" cy="2160887"/>
          </a:xfrm>
        </p:spPr>
        <p:txBody>
          <a:bodyPr anchor="ctr"/>
          <a:lstStyle>
            <a:lvl1pPr>
              <a:defRPr/>
            </a:lvl1pPr>
          </a:lstStyle>
          <a:p>
            <a:pPr lvl="0"/>
            <a:r>
              <a:rPr lang="en-CA" dirty="0"/>
              <a:t>Person’s description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106241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 dirty="0"/>
              <a:t>Person and/or Contact Information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5571722" y="1803797"/>
            <a:ext cx="4682462" cy="533003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 dirty="0"/>
              <a:t>Person’s Name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9" hasCustomPrompt="1"/>
          </p:nvPr>
        </p:nvSpPr>
        <p:spPr>
          <a:xfrm>
            <a:off x="5571722" y="4498182"/>
            <a:ext cx="4682462" cy="532904"/>
          </a:xfrm>
        </p:spPr>
        <p:txBody>
          <a:bodyPr anchor="b"/>
          <a:lstStyle>
            <a:lvl1pPr>
              <a:defRPr sz="1575"/>
            </a:lvl1pPr>
          </a:lstStyle>
          <a:p>
            <a:pPr lvl="0"/>
            <a:r>
              <a:rPr lang="en-CA" dirty="0"/>
              <a:t>Person’s email</a:t>
            </a:r>
          </a:p>
        </p:txBody>
      </p:sp>
      <p:pic>
        <p:nvPicPr>
          <p:cNvPr id="9" name="Picture 8" descr="green-bar.eps">
            <a:extLst>
              <a:ext uri="{FF2B5EF4-FFF2-40B4-BE49-F238E27FC236}">
                <a16:creationId xmlns:a16="http://schemas.microsoft.com/office/drawing/2014/main" id="{A57FA599-400B-034A-970C-CD34B7C901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10" name="Slide Number Placeholder 8">
            <a:extLst>
              <a:ext uri="{FF2B5EF4-FFF2-40B4-BE49-F238E27FC236}">
                <a16:creationId xmlns:a16="http://schemas.microsoft.com/office/drawing/2014/main" id="{EC297452-5309-F443-A021-963AF39151E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BC4D48F-7713-9841-A2FD-8064A3C3D9E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1158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theme" Target="../theme/theme1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499889"/>
            <a:ext cx="10972800" cy="110031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0"/>
            <a:ext cx="10972800" cy="390339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First level</a:t>
            </a:r>
          </a:p>
          <a:p>
            <a:pPr lvl="2"/>
            <a:r>
              <a:rPr lang="en-CA" dirty="0"/>
              <a:t>Second level</a:t>
            </a:r>
          </a:p>
          <a:p>
            <a:pPr lvl="3"/>
            <a:r>
              <a:rPr lang="en-CA" dirty="0"/>
              <a:t>Third Level</a:t>
            </a:r>
          </a:p>
          <a:p>
            <a:pPr lvl="0"/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9601" y="6356351"/>
            <a:ext cx="885052" cy="36512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575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424084-422A-4246-8522-ECCBA4948A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642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  <p:sldLayoutId id="2147483684" r:id="rId23"/>
    <p:sldLayoutId id="2147483685" r:id="rId24"/>
    <p:sldLayoutId id="2147483686" r:id="rId25"/>
    <p:sldLayoutId id="2147483687" r:id="rId26"/>
    <p:sldLayoutId id="2147483688" r:id="rId27"/>
    <p:sldLayoutId id="2147483689" r:id="rId28"/>
    <p:sldLayoutId id="2147483690" r:id="rId29"/>
    <p:sldLayoutId id="2147483691" r:id="rId30"/>
    <p:sldLayoutId id="2147483692" r:id="rId31"/>
    <p:sldLayoutId id="2147483693" r:id="rId32"/>
    <p:sldLayoutId id="2147483694" r:id="rId33"/>
    <p:sldLayoutId id="2147483695" r:id="rId34"/>
    <p:sldLayoutId id="2147483696" r:id="rId35"/>
    <p:sldLayoutId id="2147483697" r:id="rId36"/>
    <p:sldLayoutId id="2147483698" r:id="rId37"/>
    <p:sldLayoutId id="2147483699" r:id="rId38"/>
    <p:sldLayoutId id="2147483700" r:id="rId39"/>
    <p:sldLayoutId id="2147483701" r:id="rId40"/>
    <p:sldLayoutId id="2147483702" r:id="rId41"/>
    <p:sldLayoutId id="2147483703" r:id="rId42"/>
    <p:sldLayoutId id="2147483704" r:id="rId43"/>
    <p:sldLayoutId id="2147483705" r:id="rId44"/>
    <p:sldLayoutId id="2147483706" r:id="rId45"/>
  </p:sldLayoutIdLst>
  <p:hf hdr="0" ftr="0" dt="0"/>
  <p:txStyles>
    <p:titleStyle>
      <a:lvl1pPr algn="l" defTabSz="586109" rtl="0" eaLnBrk="1" latinLnBrk="0" hangingPunct="1">
        <a:lnSpc>
          <a:spcPct val="80000"/>
        </a:lnSpc>
        <a:spcBef>
          <a:spcPct val="0"/>
        </a:spcBef>
        <a:buNone/>
        <a:defRPr sz="4949" b="1" kern="1200">
          <a:solidFill>
            <a:schemeClr val="accent5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0" indent="0" algn="l" defTabSz="586109" rtl="0" eaLnBrk="1" latinLnBrk="0" hangingPunct="1">
        <a:lnSpc>
          <a:spcPct val="110000"/>
        </a:lnSpc>
        <a:spcBef>
          <a:spcPct val="20000"/>
        </a:spcBef>
        <a:buClr>
          <a:schemeClr val="accent2"/>
        </a:buClr>
        <a:buFontTx/>
        <a:buNone/>
        <a:defRPr sz="2400" kern="1200">
          <a:solidFill>
            <a:schemeClr val="accent5"/>
          </a:solidFill>
          <a:latin typeface="+mn-lt"/>
          <a:ea typeface="+mn-ea"/>
          <a:cs typeface="+mn-cs"/>
        </a:defRPr>
      </a:lvl1pPr>
      <a:lvl2pPr marL="952428" indent="-366319" algn="l" defTabSz="586109" rtl="0" eaLnBrk="1" latinLnBrk="0" hangingPunct="1">
        <a:lnSpc>
          <a:spcPct val="110000"/>
        </a:lnSpc>
        <a:spcBef>
          <a:spcPct val="20000"/>
        </a:spcBef>
        <a:buClr>
          <a:schemeClr val="accent2"/>
        </a:buClr>
        <a:buSzPct val="100000"/>
        <a:buFont typeface="Arial"/>
        <a:buChar char="•"/>
        <a:defRPr sz="2400" kern="1200">
          <a:solidFill>
            <a:schemeClr val="accent5"/>
          </a:solidFill>
          <a:latin typeface="+mn-lt"/>
          <a:ea typeface="+mn-ea"/>
          <a:cs typeface="+mn-cs"/>
        </a:defRPr>
      </a:lvl2pPr>
      <a:lvl3pPr marL="1515073" indent="-342854" algn="l" defTabSz="586109" rtl="0" eaLnBrk="1" latinLnBrk="0" hangingPunct="1">
        <a:lnSpc>
          <a:spcPct val="110000"/>
        </a:lnSpc>
        <a:spcBef>
          <a:spcPct val="20000"/>
        </a:spcBef>
        <a:buClr>
          <a:schemeClr val="accent2"/>
        </a:buClr>
        <a:buSzPct val="75000"/>
        <a:buFont typeface="Wingdings" pitchFamily="2" charset="2"/>
        <a:buChar char="§"/>
        <a:defRPr sz="2400" kern="1200" baseline="0">
          <a:solidFill>
            <a:schemeClr val="accent5"/>
          </a:solidFill>
          <a:latin typeface="+mn-lt"/>
          <a:ea typeface="+mn-ea"/>
          <a:cs typeface="+mn-cs"/>
        </a:defRPr>
      </a:lvl3pPr>
      <a:lvl4pPr marL="2051383" indent="-293055" algn="l" defTabSz="586109" rtl="0" eaLnBrk="1" latinLnBrk="0" hangingPunct="1">
        <a:lnSpc>
          <a:spcPct val="120000"/>
        </a:lnSpc>
        <a:spcBef>
          <a:spcPct val="20000"/>
        </a:spcBef>
        <a:buClr>
          <a:schemeClr val="accent2"/>
        </a:buClr>
        <a:buSzPct val="100000"/>
        <a:buFont typeface="Courier New" panose="02070309020205020404" pitchFamily="49" charset="0"/>
        <a:buChar char="o"/>
        <a:defRPr sz="1575" kern="1200">
          <a:solidFill>
            <a:schemeClr val="accent4"/>
          </a:solidFill>
          <a:latin typeface="+mn-lt"/>
          <a:ea typeface="+mn-ea"/>
          <a:cs typeface="+mn-cs"/>
        </a:defRPr>
      </a:lvl4pPr>
      <a:lvl5pPr marL="2637492" indent="-293055" algn="l" defTabSz="586109" rtl="0" eaLnBrk="1" latinLnBrk="0" hangingPunct="1">
        <a:spcBef>
          <a:spcPct val="20000"/>
        </a:spcBef>
        <a:buFont typeface="Arial"/>
        <a:buChar char="»"/>
        <a:defRPr sz="2550" kern="1200">
          <a:solidFill>
            <a:schemeClr val="accent5"/>
          </a:solidFill>
          <a:latin typeface="+mn-lt"/>
          <a:ea typeface="+mn-ea"/>
          <a:cs typeface="+mn-cs"/>
        </a:defRPr>
      </a:lvl5pPr>
      <a:lvl6pPr marL="3223602" indent="-293055" algn="l" defTabSz="586109" rtl="0" eaLnBrk="1" latinLnBrk="0" hangingPunct="1">
        <a:spcBef>
          <a:spcPct val="20000"/>
        </a:spcBef>
        <a:buFont typeface="Arial"/>
        <a:buChar char="•"/>
        <a:defRPr sz="2550" kern="1200">
          <a:solidFill>
            <a:schemeClr val="tx1"/>
          </a:solidFill>
          <a:latin typeface="+mn-lt"/>
          <a:ea typeface="+mn-ea"/>
          <a:cs typeface="+mn-cs"/>
        </a:defRPr>
      </a:lvl6pPr>
      <a:lvl7pPr marL="3809711" indent="-293055" algn="l" defTabSz="586109" rtl="0" eaLnBrk="1" latinLnBrk="0" hangingPunct="1">
        <a:spcBef>
          <a:spcPct val="20000"/>
        </a:spcBef>
        <a:buFont typeface="Arial"/>
        <a:buChar char="•"/>
        <a:defRPr sz="2550" kern="1200">
          <a:solidFill>
            <a:schemeClr val="tx1"/>
          </a:solidFill>
          <a:latin typeface="+mn-lt"/>
          <a:ea typeface="+mn-ea"/>
          <a:cs typeface="+mn-cs"/>
        </a:defRPr>
      </a:lvl7pPr>
      <a:lvl8pPr marL="4395821" indent="-293055" algn="l" defTabSz="586109" rtl="0" eaLnBrk="1" latinLnBrk="0" hangingPunct="1">
        <a:spcBef>
          <a:spcPct val="20000"/>
        </a:spcBef>
        <a:buFont typeface="Arial"/>
        <a:buChar char="•"/>
        <a:defRPr sz="2550" kern="1200">
          <a:solidFill>
            <a:schemeClr val="tx1"/>
          </a:solidFill>
          <a:latin typeface="+mn-lt"/>
          <a:ea typeface="+mn-ea"/>
          <a:cs typeface="+mn-cs"/>
        </a:defRPr>
      </a:lvl8pPr>
      <a:lvl9pPr marL="4981930" indent="-293055" algn="l" defTabSz="586109" rtl="0" eaLnBrk="1" latinLnBrk="0" hangingPunct="1">
        <a:spcBef>
          <a:spcPct val="20000"/>
        </a:spcBef>
        <a:buFont typeface="Arial"/>
        <a:buChar char="•"/>
        <a:defRPr sz="25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86109" rtl="0" eaLnBrk="1" latinLnBrk="0" hangingPunct="1">
        <a:defRPr sz="2325" kern="1200">
          <a:solidFill>
            <a:schemeClr val="tx1"/>
          </a:solidFill>
          <a:latin typeface="+mn-lt"/>
          <a:ea typeface="+mn-ea"/>
          <a:cs typeface="+mn-cs"/>
        </a:defRPr>
      </a:lvl1pPr>
      <a:lvl2pPr marL="586109" algn="l" defTabSz="586109" rtl="0" eaLnBrk="1" latinLnBrk="0" hangingPunct="1">
        <a:defRPr sz="2325" kern="1200">
          <a:solidFill>
            <a:schemeClr val="tx1"/>
          </a:solidFill>
          <a:latin typeface="+mn-lt"/>
          <a:ea typeface="+mn-ea"/>
          <a:cs typeface="+mn-cs"/>
        </a:defRPr>
      </a:lvl2pPr>
      <a:lvl3pPr marL="1172219" algn="l" defTabSz="586109" rtl="0" eaLnBrk="1" latinLnBrk="0" hangingPunct="1">
        <a:defRPr sz="2325" kern="1200">
          <a:solidFill>
            <a:schemeClr val="tx1"/>
          </a:solidFill>
          <a:latin typeface="+mn-lt"/>
          <a:ea typeface="+mn-ea"/>
          <a:cs typeface="+mn-cs"/>
        </a:defRPr>
      </a:lvl3pPr>
      <a:lvl4pPr marL="1758328" algn="l" defTabSz="586109" rtl="0" eaLnBrk="1" latinLnBrk="0" hangingPunct="1">
        <a:defRPr sz="2325" kern="1200">
          <a:solidFill>
            <a:schemeClr val="tx1"/>
          </a:solidFill>
          <a:latin typeface="+mn-lt"/>
          <a:ea typeface="+mn-ea"/>
          <a:cs typeface="+mn-cs"/>
        </a:defRPr>
      </a:lvl4pPr>
      <a:lvl5pPr marL="2344438" algn="l" defTabSz="586109" rtl="0" eaLnBrk="1" latinLnBrk="0" hangingPunct="1">
        <a:defRPr sz="2325" kern="1200">
          <a:solidFill>
            <a:schemeClr val="tx1"/>
          </a:solidFill>
          <a:latin typeface="+mn-lt"/>
          <a:ea typeface="+mn-ea"/>
          <a:cs typeface="+mn-cs"/>
        </a:defRPr>
      </a:lvl5pPr>
      <a:lvl6pPr marL="2930547" algn="l" defTabSz="586109" rtl="0" eaLnBrk="1" latinLnBrk="0" hangingPunct="1">
        <a:defRPr sz="2325" kern="1200">
          <a:solidFill>
            <a:schemeClr val="tx1"/>
          </a:solidFill>
          <a:latin typeface="+mn-lt"/>
          <a:ea typeface="+mn-ea"/>
          <a:cs typeface="+mn-cs"/>
        </a:defRPr>
      </a:lvl6pPr>
      <a:lvl7pPr marL="3516656" algn="l" defTabSz="586109" rtl="0" eaLnBrk="1" latinLnBrk="0" hangingPunct="1">
        <a:defRPr sz="2325" kern="1200">
          <a:solidFill>
            <a:schemeClr val="tx1"/>
          </a:solidFill>
          <a:latin typeface="+mn-lt"/>
          <a:ea typeface="+mn-ea"/>
          <a:cs typeface="+mn-cs"/>
        </a:defRPr>
      </a:lvl7pPr>
      <a:lvl8pPr marL="4102766" algn="l" defTabSz="586109" rtl="0" eaLnBrk="1" latinLnBrk="0" hangingPunct="1">
        <a:defRPr sz="2325" kern="1200">
          <a:solidFill>
            <a:schemeClr val="tx1"/>
          </a:solidFill>
          <a:latin typeface="+mn-lt"/>
          <a:ea typeface="+mn-ea"/>
          <a:cs typeface="+mn-cs"/>
        </a:defRPr>
      </a:lvl8pPr>
      <a:lvl9pPr marL="4688875" algn="l" defTabSz="586109" rtl="0" eaLnBrk="1" latinLnBrk="0" hangingPunct="1">
        <a:defRPr sz="23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nordpass.com/most-common-passwords-list/" TargetMode="Externa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opRMrEfAIiI" TargetMode="Externa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haveibeenpwned.com/" TargetMode="External"/><Relationship Id="rId1" Type="http://schemas.openxmlformats.org/officeDocument/2006/relationships/slideLayout" Target="../slideLayouts/slideLayout1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73A40-74DD-364A-9909-5B0F3884C1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2" y="2117492"/>
            <a:ext cx="7101087" cy="1635358"/>
          </a:xfrm>
        </p:spPr>
        <p:txBody>
          <a:bodyPr/>
          <a:lstStyle/>
          <a:p>
            <a:r>
              <a:rPr lang="en-US" dirty="0"/>
              <a:t>Password Security</a:t>
            </a:r>
          </a:p>
        </p:txBody>
      </p:sp>
    </p:spTree>
    <p:extLst>
      <p:ext uri="{BB962C8B-B14F-4D97-AF65-F5344CB8AC3E}">
        <p14:creationId xmlns:p14="http://schemas.microsoft.com/office/powerpoint/2010/main" val="12353252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D5177-7044-8B48-9161-F365516D7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Passwords (2 of 4)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812290-BC1F-8B45-81D7-BA809444AD8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0" y="1390651"/>
            <a:ext cx="9410699" cy="3848100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This year’s list can be found on the </a:t>
            </a:r>
            <a:r>
              <a:rPr lang="en-US" dirty="0">
                <a:hlinkClick r:id="rId2"/>
              </a:rPr>
              <a:t>NordPass Website</a:t>
            </a:r>
            <a:r>
              <a:rPr lang="en-US" dirty="0"/>
              <a:t>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2C6CDF-32AC-C048-A4CD-E913F6561FD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5" name="Picture 4" descr="A list of the most common passwords from the year 2020.">
            <a:extLst>
              <a:ext uri="{FF2B5EF4-FFF2-40B4-BE49-F238E27FC236}">
                <a16:creationId xmlns:a16="http://schemas.microsoft.com/office/drawing/2014/main" id="{9D88456A-D887-4684-ADD2-ABFA9D8D79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1351" y="2518835"/>
            <a:ext cx="6172200" cy="3140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1801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D5177-7044-8B48-9161-F365516D7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Passwords (3 of 4)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812290-BC1F-8B45-81D7-BA809444AD8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1" y="1803401"/>
            <a:ext cx="8324850" cy="3848100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What do they have in common?</a:t>
            </a:r>
          </a:p>
          <a:p>
            <a:pPr marL="1295282" lvl="1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Most of them are variations on “123…”</a:t>
            </a:r>
          </a:p>
          <a:p>
            <a:pPr marL="1295282" lvl="1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None of them are complex passwords .</a:t>
            </a:r>
          </a:p>
          <a:p>
            <a:pPr marL="1857927" lvl="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All but one only consist of lowercase letters, or numbers.</a:t>
            </a:r>
          </a:p>
          <a:p>
            <a:pPr marL="1295282" lvl="1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All but picture1 will take less than 10 seconds to crack.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2C6CDF-32AC-C048-A4CD-E913F6561FD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4096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D5177-7044-8B48-9161-F365516D7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Passwords (4 of 4)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812290-BC1F-8B45-81D7-BA809444AD8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1" y="1803401"/>
            <a:ext cx="8324850" cy="3848100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Often, people will also use names, birthdays or pet names for passwords.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These aren’t much better, as anyone who is able to get a bit of information about you can probably figure it out.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Watch </a:t>
            </a:r>
            <a:r>
              <a:rPr lang="en-US" dirty="0">
                <a:hlinkClick r:id="rId2"/>
              </a:rPr>
              <a:t>this video</a:t>
            </a:r>
            <a:r>
              <a:rPr lang="en-US" dirty="0"/>
              <a:t> to see this in action: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https://www.youtube.com/watch?v=opRMrEfAIiI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2C6CDF-32AC-C048-A4CD-E913F6561FD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77429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73A40-74DD-364A-9909-5B0F3884C1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2" y="1793642"/>
            <a:ext cx="7101087" cy="1635358"/>
          </a:xfrm>
        </p:spPr>
        <p:txBody>
          <a:bodyPr/>
          <a:lstStyle/>
          <a:p>
            <a:r>
              <a:rPr lang="en-US" dirty="0"/>
              <a:t>Facebook Password Compromised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1D466F6-1389-4B7D-B503-2CE3165CFB69}"/>
              </a:ext>
            </a:extLst>
          </p:cNvPr>
          <p:cNvSpPr txBox="1">
            <a:spLocks/>
          </p:cNvSpPr>
          <p:nvPr/>
        </p:nvSpPr>
        <p:spPr>
          <a:xfrm>
            <a:off x="609601" y="3022367"/>
            <a:ext cx="7101087" cy="163535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586109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949" b="1" i="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sz="2400" b="0" dirty="0">
                <a:solidFill>
                  <a:schemeClr val="accent3"/>
                </a:solidFill>
              </a:rPr>
              <a:t>A personal story</a:t>
            </a:r>
          </a:p>
        </p:txBody>
      </p:sp>
    </p:spTree>
    <p:extLst>
      <p:ext uri="{BB962C8B-B14F-4D97-AF65-F5344CB8AC3E}">
        <p14:creationId xmlns:p14="http://schemas.microsoft.com/office/powerpoint/2010/main" val="10642769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6A7E1-5ABC-4E48-A9CB-FD5657734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150" y="576274"/>
            <a:ext cx="9372600" cy="1001980"/>
          </a:xfrm>
        </p:spPr>
        <p:txBody>
          <a:bodyPr/>
          <a:lstStyle/>
          <a:p>
            <a:r>
              <a:rPr lang="en-US" dirty="0"/>
              <a:t>Story - Password Compromised (1 of 3)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F8A06A-E577-4771-B3AF-DC7C94BB58B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97301" y="1395663"/>
            <a:ext cx="8710984" cy="4255838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About 10 years ago, I received a phishing email from someone pretending to be Facebook saying I had a new message.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I quickly clicked the message, not paying attention to specific details.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I was led to a page that looked incredibly similar to the real Facebook login.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725BFA-B221-48D6-90B3-13D923454BA4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1114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6A7E1-5ABC-4E48-A9CB-FD5657734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150" y="576274"/>
            <a:ext cx="9353550" cy="1001980"/>
          </a:xfrm>
        </p:spPr>
        <p:txBody>
          <a:bodyPr/>
          <a:lstStyle/>
          <a:p>
            <a:r>
              <a:rPr lang="en-US" dirty="0"/>
              <a:t>Story - Password Compromised (2 of 3)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F8A06A-E577-4771-B3AF-DC7C94BB58B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97301" y="1395663"/>
            <a:ext cx="8710984" cy="4255838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Without hesitation, I entered my email and password.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I then got an error message, and then closed the page and forgot about it.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A couple weeks later, I was getting messages from friends asking why I was sending weird emails with video links to them.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I realized my account had been compromised.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725BFA-B221-48D6-90B3-13D923454BA4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1182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6A7E1-5ABC-4E48-A9CB-FD5657734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150" y="576274"/>
            <a:ext cx="9347200" cy="1001980"/>
          </a:xfrm>
        </p:spPr>
        <p:txBody>
          <a:bodyPr/>
          <a:lstStyle/>
          <a:p>
            <a:r>
              <a:rPr lang="en-US" dirty="0"/>
              <a:t>Story - Password Compromised (3 of 3)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F8A06A-E577-4771-B3AF-DC7C94BB58B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97301" y="1395663"/>
            <a:ext cx="8710984" cy="4255838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My account was being used to send malware filled links to friends and family.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I was able to change my password and the usage stopped.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Luckily, I only used that password for my Facebook, or that could have gotten a lot worse.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725BFA-B221-48D6-90B3-13D923454BA4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597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6A7E1-5ABC-4E48-A9CB-FD5657734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302" y="576274"/>
            <a:ext cx="8710983" cy="1001980"/>
          </a:xfrm>
        </p:spPr>
        <p:txBody>
          <a:bodyPr/>
          <a:lstStyle/>
          <a:p>
            <a:r>
              <a:rPr lang="en-US" dirty="0"/>
              <a:t>Story - What Could Have Happened?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F8A06A-E577-4771-B3AF-DC7C94BB58B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97301" y="1395663"/>
            <a:ext cx="8710984" cy="4255838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The person who had my account details could have changed my password and tried to lock me out of my account fully.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They could also post hateful or harmful things using my identity.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If I used the same password for my email or banking, they could effectively have control of my identity, money and more.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725BFA-B221-48D6-90B3-13D923454BA4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18663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6A7E1-5ABC-4E48-A9CB-FD5657734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302" y="576274"/>
            <a:ext cx="8710983" cy="1001980"/>
          </a:xfrm>
        </p:spPr>
        <p:txBody>
          <a:bodyPr/>
          <a:lstStyle/>
          <a:p>
            <a:r>
              <a:rPr lang="en-US" dirty="0"/>
              <a:t>Story – Lessons Learned (1 of 2)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F8A06A-E577-4771-B3AF-DC7C94BB58B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97301" y="1395663"/>
            <a:ext cx="8710984" cy="4255838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Even though it was 10 years ago, this is still something that happens frequently.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You might think you’re not a potential target for hackers, but you always have something valuable for them to take.</a:t>
            </a:r>
          </a:p>
          <a:p>
            <a:pPr marL="1295328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In this case, my personal information, my network of friends of family, and my reputation were compromised.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725BFA-B221-48D6-90B3-13D923454BA4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02523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6A7E1-5ABC-4E48-A9CB-FD5657734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302" y="576274"/>
            <a:ext cx="8710983" cy="1001980"/>
          </a:xfrm>
        </p:spPr>
        <p:txBody>
          <a:bodyPr/>
          <a:lstStyle/>
          <a:p>
            <a:r>
              <a:rPr lang="en-US" dirty="0"/>
              <a:t>Story – Lessons Learned (2 of 2)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F8A06A-E577-4771-B3AF-DC7C94BB58B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97301" y="1395663"/>
            <a:ext cx="8710984" cy="4255838"/>
          </a:xfrm>
        </p:spPr>
        <p:txBody>
          <a:bodyPr vert="horz" lIns="0" tIns="0" rIns="0" bIns="0" rtlCol="0" anchor="t">
            <a:no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Think before you click – some phishing emails can  be very sophisticated, but there are some ways to identify them – this will be covered in the </a:t>
            </a:r>
            <a:r>
              <a:rPr lang="en-US" b="1" dirty="0"/>
              <a:t>Phishing module</a:t>
            </a:r>
            <a:r>
              <a:rPr lang="en-US" dirty="0"/>
              <a:t>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Use different passwords for everything.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When something has been compromised, change your password.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725BFA-B221-48D6-90B3-13D923454BA4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8079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BFF0FC-C438-4F69-A65F-6606247F1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274"/>
            <a:ext cx="8461828" cy="1001980"/>
          </a:xfrm>
        </p:spPr>
        <p:txBody>
          <a:bodyPr/>
          <a:lstStyle/>
          <a:p>
            <a:r>
              <a:rPr lang="en-US" dirty="0"/>
              <a:t>Learning Outcomes for this Module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91B04F-E93C-405E-959C-128F5792886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1" y="1331650"/>
            <a:ext cx="8756341" cy="4319851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Learn how to securely manage your passwords.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How to create a secure password.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Learn why using the same password for multiple websites/accounts can hurt you.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Discover tools to check if your username/password has been compromised.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Other security features such as two-factor authentication.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A6A91D-D7D3-48A3-B915-972E7AEFE546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075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73A40-74DD-364A-9909-5B0F3884C1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2" y="1793642"/>
            <a:ext cx="7101087" cy="1635358"/>
          </a:xfrm>
        </p:spPr>
        <p:txBody>
          <a:bodyPr/>
          <a:lstStyle/>
          <a:p>
            <a:r>
              <a:rPr lang="en-US" dirty="0"/>
              <a:t>Password Strength</a:t>
            </a:r>
          </a:p>
        </p:txBody>
      </p:sp>
    </p:spTree>
    <p:extLst>
      <p:ext uri="{BB962C8B-B14F-4D97-AF65-F5344CB8AC3E}">
        <p14:creationId xmlns:p14="http://schemas.microsoft.com/office/powerpoint/2010/main" val="13386264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6A7E1-5ABC-4E48-A9CB-FD5657734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302" y="576274"/>
            <a:ext cx="8710983" cy="1001980"/>
          </a:xfrm>
        </p:spPr>
        <p:txBody>
          <a:bodyPr/>
          <a:lstStyle/>
          <a:p>
            <a:r>
              <a:rPr lang="en-US" dirty="0"/>
              <a:t>Password Complexity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F8A06A-E577-4771-B3AF-DC7C94BB58B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97301" y="1395663"/>
            <a:ext cx="8710984" cy="4255838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Password complexity is the combination of different characters you’re using in a password.</a:t>
            </a:r>
          </a:p>
          <a:p>
            <a:pPr marL="1295328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Uppercase letters, lowercase letters, symbols and numbers.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Using all the above, different kinds of characters in a password makes it more secure.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725BFA-B221-48D6-90B3-13D923454BA4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847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6A7E1-5ABC-4E48-A9CB-FD5657734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302" y="576274"/>
            <a:ext cx="8710983" cy="1001980"/>
          </a:xfrm>
        </p:spPr>
        <p:txBody>
          <a:bodyPr/>
          <a:lstStyle/>
          <a:p>
            <a:r>
              <a:rPr lang="en-US" dirty="0"/>
              <a:t>Consider the Following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F8A06A-E577-4771-B3AF-DC7C94BB58B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97301" y="1395663"/>
            <a:ext cx="8710984" cy="4255838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For each character in a password:</a:t>
            </a:r>
          </a:p>
          <a:p>
            <a:pPr marL="1295328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Lowercase letters only: 26 possible characters.</a:t>
            </a:r>
          </a:p>
          <a:p>
            <a:pPr marL="1295328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Adding numbers to the above: 36 possible characters (26 + 10).</a:t>
            </a:r>
          </a:p>
          <a:p>
            <a:pPr marL="1295328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Adding uppercase letters to the above: 62 possible characters (26 + 10 + 26).</a:t>
            </a:r>
          </a:p>
          <a:p>
            <a:pPr marL="1295328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Adding symbols to the above: 96 possible characters (26 + 10 + 26 + 34).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725BFA-B221-48D6-90B3-13D923454BA4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0966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6A7E1-5ABC-4E48-A9CB-FD5657734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302" y="576274"/>
            <a:ext cx="9226148" cy="1001980"/>
          </a:xfrm>
        </p:spPr>
        <p:txBody>
          <a:bodyPr/>
          <a:lstStyle/>
          <a:p>
            <a:r>
              <a:rPr lang="en-US" dirty="0"/>
              <a:t>Password Strength Misconceptions</a:t>
            </a:r>
            <a:br>
              <a:rPr lang="en-US" dirty="0"/>
            </a:br>
            <a:r>
              <a:rPr lang="en-US" dirty="0"/>
              <a:t>(1 of 2)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F8A06A-E577-4771-B3AF-DC7C94BB58B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97301" y="1668713"/>
            <a:ext cx="8710984" cy="4255838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In the past, password strength recommendations emphasized complexity more than anything.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If you had a combinations of upper and lowercase letters, numbers, and special characters, that was the best way to secure a password.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725BFA-B221-48D6-90B3-13D923454BA4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2352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6A7E1-5ABC-4E48-A9CB-FD5657734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302" y="576274"/>
            <a:ext cx="9041998" cy="1001980"/>
          </a:xfrm>
        </p:spPr>
        <p:txBody>
          <a:bodyPr/>
          <a:lstStyle/>
          <a:p>
            <a:r>
              <a:rPr lang="en-US" dirty="0"/>
              <a:t>Password Strength Misconceptions</a:t>
            </a:r>
            <a:br>
              <a:rPr lang="en-US" dirty="0"/>
            </a:br>
            <a:r>
              <a:rPr lang="en-US" dirty="0"/>
              <a:t>(2 of 2)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F8A06A-E577-4771-B3AF-DC7C94BB58B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97301" y="1578254"/>
            <a:ext cx="8710984" cy="4255838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Even now, on many websites, you will see password requirements such as ‘8 or more characters, 1 capital letter, 1 lowercase letter, 1 number, 1 special character’.</a:t>
            </a:r>
          </a:p>
          <a:p>
            <a:pPr marL="1295328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Even that many conditions is uncommon. It is more common to only ask for 3 of these.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725BFA-B221-48D6-90B3-13D923454BA4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78239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6A7E1-5ABC-4E48-A9CB-FD5657734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302" y="576274"/>
            <a:ext cx="8710983" cy="1001980"/>
          </a:xfrm>
        </p:spPr>
        <p:txBody>
          <a:bodyPr/>
          <a:lstStyle/>
          <a:p>
            <a:r>
              <a:rPr lang="en-US" dirty="0"/>
              <a:t>Password Length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F8A06A-E577-4771-B3AF-DC7C94BB58B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97301" y="1395663"/>
            <a:ext cx="8710984" cy="4255838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Increasing password length exponentially increases security.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While adding a mix of alphanumeric and special characters does increase your password strength, length is just as important.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Knowing this, a long password with a mix of different characters would make it significantly harder to crack.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725BFA-B221-48D6-90B3-13D923454BA4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7189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6A7E1-5ABC-4E48-A9CB-FD5657734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302" y="576274"/>
            <a:ext cx="8710983" cy="1001980"/>
          </a:xfrm>
        </p:spPr>
        <p:txBody>
          <a:bodyPr/>
          <a:lstStyle/>
          <a:p>
            <a:r>
              <a:rPr lang="en-US" dirty="0"/>
              <a:t>Consider This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F8A06A-E577-4771-B3AF-DC7C94BB58B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97301" y="1395663"/>
            <a:ext cx="8710984" cy="4255838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The average keyboard has about 96 distinct characters by default.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Therefore, each character of your password could be one of the 96.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The formula for the total number of possible character combinations for a password is 96</a:t>
            </a:r>
            <a:r>
              <a:rPr lang="en-US" baseline="30000" dirty="0"/>
              <a:t>x</a:t>
            </a:r>
            <a:r>
              <a:rPr lang="en-US" dirty="0"/>
              <a:t>.</a:t>
            </a:r>
            <a:endParaRPr lang="en-US" baseline="-25000" dirty="0"/>
          </a:p>
          <a:p>
            <a:pPr marL="1295282"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This means that it’s equal to 96 times 96, for however long it is.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725BFA-B221-48D6-90B3-13D923454BA4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8518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6A7E1-5ABC-4E48-A9CB-FD5657734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302" y="576274"/>
            <a:ext cx="8710983" cy="1001980"/>
          </a:xfrm>
        </p:spPr>
        <p:txBody>
          <a:bodyPr/>
          <a:lstStyle/>
          <a:p>
            <a:r>
              <a:rPr lang="en-US" dirty="0"/>
              <a:t>Calculating Password Length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F8A06A-E577-4771-B3AF-DC7C94BB58B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97300" y="1395663"/>
            <a:ext cx="9143600" cy="4255838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1 Character: 96</a:t>
            </a:r>
            <a:r>
              <a:rPr lang="en-US" baseline="30000" dirty="0"/>
              <a:t>1 </a:t>
            </a:r>
            <a:r>
              <a:rPr lang="en-US" dirty="0"/>
              <a:t>= 96 possible passwords.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2 Characters: 96</a:t>
            </a:r>
            <a:r>
              <a:rPr lang="en-US" baseline="30000" dirty="0"/>
              <a:t>2 </a:t>
            </a:r>
            <a:r>
              <a:rPr lang="en-US" dirty="0"/>
              <a:t>= 96 * 96 =9,216 possible passwords.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3 Characters: 96</a:t>
            </a:r>
            <a:r>
              <a:rPr lang="en-US" baseline="30000" dirty="0"/>
              <a:t>3 </a:t>
            </a:r>
            <a:r>
              <a:rPr lang="en-US" dirty="0"/>
              <a:t>= 96 * 96 * 96 = 884,736 possible passwords.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4 Characters: 96</a:t>
            </a:r>
            <a:r>
              <a:rPr lang="en-US" baseline="30000" dirty="0"/>
              <a:t>2 </a:t>
            </a:r>
            <a:r>
              <a:rPr lang="en-US" dirty="0"/>
              <a:t>= 96 * 96 * 96 *96 =84,934,656 possible passwords.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And so on….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725BFA-B221-48D6-90B3-13D923454BA4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9470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6A7E1-5ABC-4E48-A9CB-FD5657734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302" y="576274"/>
            <a:ext cx="8710983" cy="1001980"/>
          </a:xfrm>
        </p:spPr>
        <p:txBody>
          <a:bodyPr/>
          <a:lstStyle/>
          <a:p>
            <a:r>
              <a:rPr lang="en-US" dirty="0"/>
              <a:t>So, Which Matters More?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F8A06A-E577-4771-B3AF-DC7C94BB58B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97301" y="1395663"/>
            <a:ext cx="8710984" cy="4255838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Considering the following:</a:t>
            </a:r>
          </a:p>
          <a:p>
            <a:pPr marL="1295282" lvl="1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There are 96 possible different characters you could use in an 8-character long password.</a:t>
            </a:r>
          </a:p>
          <a:p>
            <a:pPr marL="1295282" lvl="1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A 12-character long password would be harder to crack, even if it has only lower-case letters (even though it’s only 26 possible characters).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725BFA-B221-48D6-90B3-13D923454BA4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6926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6A7E1-5ABC-4E48-A9CB-FD5657734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302" y="576274"/>
            <a:ext cx="8710983" cy="1001980"/>
          </a:xfrm>
        </p:spPr>
        <p:txBody>
          <a:bodyPr/>
          <a:lstStyle/>
          <a:p>
            <a:r>
              <a:rPr lang="en-US" dirty="0"/>
              <a:t>Let’s Test it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F8A06A-E577-4771-B3AF-DC7C94BB58B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97301" y="1038226"/>
            <a:ext cx="8841974" cy="4613276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8-character long password using symbols, uppercase and lowercase letters, and numbers (96 possible character choices for each).</a:t>
            </a:r>
          </a:p>
          <a:p>
            <a:pPr marL="1295282" lvl="1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96</a:t>
            </a:r>
            <a:r>
              <a:rPr lang="en-US" baseline="30000" dirty="0"/>
              <a:t>8</a:t>
            </a:r>
            <a:r>
              <a:rPr lang="en-US" dirty="0"/>
              <a:t> = 7e+15 combination (7, followed by 15 zeros, or 7 quadrillion possible passwords).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12-character long password only using lowercase letters (26 possible character choices for each).</a:t>
            </a:r>
          </a:p>
          <a:p>
            <a:pPr marL="1295282" lvl="1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26</a:t>
            </a:r>
            <a:r>
              <a:rPr lang="en-US" baseline="30000" dirty="0"/>
              <a:t>12</a:t>
            </a:r>
            <a:r>
              <a:rPr lang="en-US" baseline="-25000" dirty="0"/>
              <a:t> </a:t>
            </a:r>
            <a:r>
              <a:rPr lang="en-US" dirty="0"/>
              <a:t>= 95e+15 (95, followed by 15 zeros, or 95 quadrillion possible passwords).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725BFA-B221-48D6-90B3-13D923454BA4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3139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6A7E1-5ABC-4E48-A9CB-FD5657734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302" y="576274"/>
            <a:ext cx="8710983" cy="1001980"/>
          </a:xfrm>
        </p:spPr>
        <p:txBody>
          <a:bodyPr/>
          <a:lstStyle/>
          <a:p>
            <a:r>
              <a:rPr lang="en-US" dirty="0"/>
              <a:t>Personal Assessment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F8A06A-E577-4771-B3AF-DC7C94BB58B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97301" y="1395663"/>
            <a:ext cx="8710984" cy="4255838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Do any of the following apply to you?</a:t>
            </a:r>
          </a:p>
          <a:p>
            <a:pPr marL="1295328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I use the same password for multiple websites, or software.</a:t>
            </a:r>
          </a:p>
          <a:p>
            <a:pPr marL="1295328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I save my passwords in my browser.</a:t>
            </a:r>
          </a:p>
          <a:p>
            <a:pPr marL="1295328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I have some passwords that are very short (8 or less characters).</a:t>
            </a:r>
          </a:p>
          <a:p>
            <a:pPr marL="1295328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Someone else in my life know all of my passwords.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725BFA-B221-48D6-90B3-13D923454BA4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2861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6A7E1-5ABC-4E48-A9CB-FD5657734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302" y="576274"/>
            <a:ext cx="8710983" cy="1001980"/>
          </a:xfrm>
        </p:spPr>
        <p:txBody>
          <a:bodyPr/>
          <a:lstStyle/>
          <a:p>
            <a:r>
              <a:rPr lang="en-US" dirty="0"/>
              <a:t>In Summary – Password Strength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F8A06A-E577-4771-B3AF-DC7C94BB58B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97301" y="1209674"/>
            <a:ext cx="8841974" cy="4441827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A combination of a long password (at least 16 characters), using a combination of lowercase and uppercase letters, numbers and symbols is ideal.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The math: 96</a:t>
            </a:r>
            <a:r>
              <a:rPr lang="en-US" baseline="30000" dirty="0"/>
              <a:t>16</a:t>
            </a:r>
            <a:r>
              <a:rPr lang="en-US" dirty="0"/>
              <a:t> = 5e+31 (5 followed by 31 zeroes) possible password combinations.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725BFA-B221-48D6-90B3-13D923454BA4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5718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73A40-74DD-364A-9909-5B0F3884C1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2" y="1793642"/>
            <a:ext cx="11439523" cy="1635358"/>
          </a:xfrm>
        </p:spPr>
        <p:txBody>
          <a:bodyPr/>
          <a:lstStyle/>
          <a:p>
            <a:r>
              <a:rPr lang="en-US" dirty="0"/>
              <a:t>How Do They Get My Password?</a:t>
            </a:r>
          </a:p>
        </p:txBody>
      </p:sp>
    </p:spTree>
    <p:extLst>
      <p:ext uri="{BB962C8B-B14F-4D97-AF65-F5344CB8AC3E}">
        <p14:creationId xmlns:p14="http://schemas.microsoft.com/office/powerpoint/2010/main" val="8869267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0C68F-6B72-4F04-ADB5-46A29D6D6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274"/>
            <a:ext cx="8925015" cy="1001980"/>
          </a:xfrm>
        </p:spPr>
        <p:txBody>
          <a:bodyPr/>
          <a:lstStyle/>
          <a:p>
            <a:r>
              <a:rPr lang="en-US" dirty="0"/>
              <a:t>How is Someone Going to get my Password?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05A2F9-C906-4C3C-A60E-428E8FF3E1E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1" y="1677880"/>
            <a:ext cx="8925015" cy="3973621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There are a lot of ways for an attacker to get your password, but some are more likely than others.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The most common method of someone acquiring your password is through phishing, malware/keyloggers or data breaches of a company that you have a login for.</a:t>
            </a:r>
          </a:p>
          <a:p>
            <a:pPr marL="1295328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The above combined with people often using the same password for multiple websites/services makes it difficult to fully protect yourself online.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D9E15E-82B3-4159-B7E4-E5217C006208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C23773-1C04-47EF-A5D2-C3EEA1695CE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/>
              <a:t>Keyloggers read what you type on your computer and relay that to the owner of the keylogger.</a:t>
            </a:r>
          </a:p>
        </p:txBody>
      </p:sp>
    </p:spTree>
    <p:extLst>
      <p:ext uri="{BB962C8B-B14F-4D97-AF65-F5344CB8AC3E}">
        <p14:creationId xmlns:p14="http://schemas.microsoft.com/office/powerpoint/2010/main" val="36984069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22C4CD-EBA1-4F0C-9BE3-95D69F786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274"/>
            <a:ext cx="7736377" cy="1001980"/>
          </a:xfrm>
        </p:spPr>
        <p:txBody>
          <a:bodyPr/>
          <a:lstStyle/>
          <a:p>
            <a:r>
              <a:rPr lang="en-US" dirty="0"/>
              <a:t>Attack Types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B994E4-1655-4E20-8EBD-216A42DF909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7249" y="1332584"/>
            <a:ext cx="9445841" cy="4192831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Dictionary Attacks:</a:t>
            </a:r>
          </a:p>
          <a:p>
            <a:pPr marL="1295328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Attackers test your password against lists of well-known passwords (Contains millions of passwords).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Brute Force Attacks:</a:t>
            </a:r>
          </a:p>
          <a:p>
            <a:pPr marL="1295328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They can also just try different combinations of random letters/numbers until they get it right</a:t>
            </a:r>
          </a:p>
          <a:p>
            <a:pPr marL="1857973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Longer passwords take longer to crack.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9390DE-C72F-4ED9-9251-44BE8A8FA8CC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CB83688-C4AB-431B-82ED-CE7E7E37A4E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/>
              <a:t>A lot of websites use a lockout feature after a certain number of incorrect passwords to combat these methods – but not every website or service has this.</a:t>
            </a:r>
          </a:p>
        </p:txBody>
      </p:sp>
    </p:spTree>
    <p:extLst>
      <p:ext uri="{BB962C8B-B14F-4D97-AF65-F5344CB8AC3E}">
        <p14:creationId xmlns:p14="http://schemas.microsoft.com/office/powerpoint/2010/main" val="12826814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0E33F-73D9-4C53-A241-6F367A7DA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274"/>
            <a:ext cx="8710984" cy="1001980"/>
          </a:xfrm>
        </p:spPr>
        <p:txBody>
          <a:bodyPr/>
          <a:lstStyle/>
          <a:p>
            <a:r>
              <a:rPr lang="en-US" dirty="0"/>
              <a:t>What’s the Point?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1B19BA-F4AE-42A4-85A3-54376AC448F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803400"/>
            <a:ext cx="8710984" cy="4323079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If a company is breached, your password may be put out on the internet in a list for other people to try on any website they want.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If I can’t always control my password being leaked, why bother?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115ACC-A00A-48D5-9096-3E4095F8358B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0476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0E33F-73D9-4C53-A241-6F367A7DA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274"/>
            <a:ext cx="8710984" cy="1001980"/>
          </a:xfrm>
        </p:spPr>
        <p:txBody>
          <a:bodyPr/>
          <a:lstStyle/>
          <a:p>
            <a:r>
              <a:rPr lang="en-US" dirty="0"/>
              <a:t>What’s the Point? (continued)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1B19BA-F4AE-42A4-85A3-54376AC448F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803400"/>
            <a:ext cx="8710984" cy="4323079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While you can’t control a company getting hacked and your password being compromised in this way, it’s still important to safeguard yourself to minimize the impact.</a:t>
            </a:r>
          </a:p>
          <a:p>
            <a:pPr marL="1295328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If you don’t use the same password for every website, you reduce the impact of a password being leaked to only one website or service.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115ACC-A00A-48D5-9096-3E4095F8358B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60870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73A40-74DD-364A-9909-5B0F3884C1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2" y="1793642"/>
            <a:ext cx="8334373" cy="1635358"/>
          </a:xfrm>
        </p:spPr>
        <p:txBody>
          <a:bodyPr/>
          <a:lstStyle/>
          <a:p>
            <a:r>
              <a:rPr lang="en-US" dirty="0"/>
              <a:t>Coworker’s Computer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1D466F6-1389-4B7D-B503-2CE3165CFB69}"/>
              </a:ext>
            </a:extLst>
          </p:cNvPr>
          <p:cNvSpPr txBox="1">
            <a:spLocks/>
          </p:cNvSpPr>
          <p:nvPr/>
        </p:nvSpPr>
        <p:spPr>
          <a:xfrm>
            <a:off x="609601" y="3022367"/>
            <a:ext cx="9830539" cy="163535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586109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949" b="1" i="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sz="2400" b="0" dirty="0">
                <a:solidFill>
                  <a:schemeClr val="accent3"/>
                </a:solidFill>
              </a:rPr>
              <a:t>A Personal Story: What Happened, What Could Have Happened, Lessons Learned</a:t>
            </a:r>
          </a:p>
        </p:txBody>
      </p:sp>
    </p:spTree>
    <p:extLst>
      <p:ext uri="{BB962C8B-B14F-4D97-AF65-F5344CB8AC3E}">
        <p14:creationId xmlns:p14="http://schemas.microsoft.com/office/powerpoint/2010/main" val="72132702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0E33F-73D9-4C53-A241-6F367A7DA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76274"/>
            <a:ext cx="8953499" cy="1001980"/>
          </a:xfrm>
        </p:spPr>
        <p:txBody>
          <a:bodyPr/>
          <a:lstStyle/>
          <a:p>
            <a:r>
              <a:rPr lang="en-US" dirty="0"/>
              <a:t>Story – Coworker’s Computer (1 of 2)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1B19BA-F4AE-42A4-85A3-54376AC448F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803400"/>
            <a:ext cx="8710984" cy="4323079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At a previous job, a coworker wanted me to clear all their saved web history/passwords before returning a laptop they had borrowed.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I told them how to do it themselves, as I didn’t want to access their information.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They couldn’t figure it out and wanted me to do it.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115ACC-A00A-48D5-9096-3E4095F8358B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108877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0E33F-73D9-4C53-A241-6F367A7DA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76274"/>
            <a:ext cx="9010649" cy="1001980"/>
          </a:xfrm>
        </p:spPr>
        <p:txBody>
          <a:bodyPr/>
          <a:lstStyle/>
          <a:p>
            <a:r>
              <a:rPr lang="en-US" dirty="0"/>
              <a:t>Story – Coworker’s Computer (2 of 2)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1B19BA-F4AE-42A4-85A3-54376AC448F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803400"/>
            <a:ext cx="8710984" cy="4323079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They had saved all of their passwords, including banking passwords, in plain sight, on their browser, and given someone access to all those passwords.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They also put all of their passwords for their personal and financial information on a work computer.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They were also slight variations on a single password – that is related to their personal lives.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115ACC-A00A-48D5-9096-3E4095F8358B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79850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0E33F-73D9-4C53-A241-6F367A7DA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274"/>
            <a:ext cx="8710984" cy="1001980"/>
          </a:xfrm>
        </p:spPr>
        <p:txBody>
          <a:bodyPr/>
          <a:lstStyle/>
          <a:p>
            <a:r>
              <a:rPr lang="en-US" dirty="0"/>
              <a:t>Story – What Could Have Happened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1B19BA-F4AE-42A4-85A3-54376AC448F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803400"/>
            <a:ext cx="8515348" cy="4323079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Those passwords could be recorded, someone could access their accounts, then lock them out of them.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The accounts could be used for financial or personal gain.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Passwords for other accounts could be guessed by knowing the other ones.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115ACC-A00A-48D5-9096-3E4095F8358B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7631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73A40-74DD-364A-9909-5B0F3884C1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2" y="1793642"/>
            <a:ext cx="7101087" cy="1635358"/>
          </a:xfrm>
        </p:spPr>
        <p:txBody>
          <a:bodyPr/>
          <a:lstStyle/>
          <a:p>
            <a:r>
              <a:rPr lang="en-US" dirty="0"/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233543630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0E33F-73D9-4C53-A241-6F367A7DA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274"/>
            <a:ext cx="8710984" cy="1001980"/>
          </a:xfrm>
        </p:spPr>
        <p:txBody>
          <a:bodyPr/>
          <a:lstStyle/>
          <a:p>
            <a:r>
              <a:rPr lang="en-US" dirty="0"/>
              <a:t>Story – Lessons Learned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1B19BA-F4AE-42A4-85A3-54376AC448F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803400"/>
            <a:ext cx="8710984" cy="4323079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Don’t use the same password for everything.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Don’t save all your passwords on your browser.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Don’t give other people your passwords.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Don’t store personal or financial information on public, work or school computers.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Don’t give your computer to other people if possible.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115ACC-A00A-48D5-9096-3E4095F8358B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98943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13542-CCD9-4679-A626-5375C8F57D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1" y="2611241"/>
            <a:ext cx="7250674" cy="1635518"/>
          </a:xfrm>
        </p:spPr>
        <p:txBody>
          <a:bodyPr/>
          <a:lstStyle/>
          <a:p>
            <a:r>
              <a:rPr lang="en-US" dirty="0"/>
              <a:t>How to Secure your Password</a:t>
            </a:r>
          </a:p>
        </p:txBody>
      </p:sp>
    </p:spTree>
    <p:extLst>
      <p:ext uri="{BB962C8B-B14F-4D97-AF65-F5344CB8AC3E}">
        <p14:creationId xmlns:p14="http://schemas.microsoft.com/office/powerpoint/2010/main" val="205505877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93ADB-4FDD-4B1F-924D-90939551A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274"/>
            <a:ext cx="7370617" cy="1001980"/>
          </a:xfrm>
        </p:spPr>
        <p:txBody>
          <a:bodyPr/>
          <a:lstStyle/>
          <a:p>
            <a:r>
              <a:rPr lang="en-US" dirty="0"/>
              <a:t>Make your Password long and Complex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A1963E-6CDA-4489-9089-AC0821E2AC3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As discussed previously, length is more important than complexity, however making a complex password still makes a difference.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A 16 to 20 character minimum will make your password extremely difficult and time consuming to break.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Use a passphrase comprised of multiple words.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B53A1C-6283-465C-A170-BDDA2C0FC8F2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E5F277-45C9-4319-9DEF-6E491793283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951868" y="576274"/>
            <a:ext cx="2121763" cy="5075227"/>
          </a:xfrm>
        </p:spPr>
        <p:txBody>
          <a:bodyPr/>
          <a:lstStyle/>
          <a:p>
            <a:r>
              <a:rPr lang="en-US" dirty="0"/>
              <a:t>An example of a long complex password might be EyeReallY$L1kepi22@</a:t>
            </a:r>
          </a:p>
        </p:txBody>
      </p:sp>
    </p:spTree>
    <p:extLst>
      <p:ext uri="{BB962C8B-B14F-4D97-AF65-F5344CB8AC3E}">
        <p14:creationId xmlns:p14="http://schemas.microsoft.com/office/powerpoint/2010/main" val="337468232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80319-B5E1-4F2B-9C79-E1C496A56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274"/>
            <a:ext cx="9004299" cy="1001980"/>
          </a:xfrm>
        </p:spPr>
        <p:txBody>
          <a:bodyPr/>
          <a:lstStyle/>
          <a:p>
            <a:r>
              <a:rPr lang="en-US" dirty="0">
                <a:latin typeface="Verdana"/>
                <a:ea typeface="Verdana"/>
                <a:cs typeface="Verdana"/>
              </a:rPr>
              <a:t>Examples of Good Passwords </a:t>
            </a:r>
            <a:r>
              <a:rPr lang="en-US" dirty="0"/>
              <a:t>(1 of 2)</a:t>
            </a:r>
            <a:endParaRPr lang="en-US" dirty="0">
              <a:latin typeface="Verdana"/>
              <a:ea typeface="Verdana"/>
              <a:cs typeface="Verdana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9CF9B3-92F4-4E25-9BDB-2EE3F3AEE9B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578254"/>
            <a:ext cx="8710984" cy="4403726"/>
          </a:xfrm>
        </p:spPr>
        <p:txBody>
          <a:bodyPr vert="horz" lIns="0" tIns="0" rIns="0" bIns="0" rtlCol="0" anchor="t">
            <a:noAutofit/>
          </a:bodyPr>
          <a:lstStyle/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US" dirty="0">
                <a:ea typeface="Verdana" panose="020B0604030504040204"/>
                <a:cs typeface="Verdana" panose="020B0604030504040204"/>
              </a:rPr>
              <a:t>Passphrase (multiple words even if not complex).</a:t>
            </a:r>
          </a:p>
          <a:p>
            <a:pPr marL="951865" lvl="1" indent="-365760">
              <a:lnSpc>
                <a:spcPct val="150000"/>
              </a:lnSpc>
            </a:pPr>
            <a:r>
              <a:rPr lang="en-US" dirty="0">
                <a:ea typeface="+mn-lt"/>
                <a:cs typeface="+mn-lt"/>
              </a:rPr>
              <a:t>"Bluedinosaureggs" (Not complex but long and multiple words)</a:t>
            </a:r>
          </a:p>
          <a:p>
            <a:pPr marL="951865" lvl="1" indent="-365760">
              <a:lnSpc>
                <a:spcPct val="150000"/>
              </a:lnSpc>
            </a:pPr>
            <a:r>
              <a:rPr lang="en-US" dirty="0">
                <a:ea typeface="+mn-lt"/>
                <a:cs typeface="+mn-lt"/>
              </a:rPr>
              <a:t>"Mypetdogsnameissam"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1A3CBC-8B3C-4436-A8AB-C88E49BE5432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ABF5A0-74F7-4803-895E-3C0FB1784CC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994900" y="576274"/>
            <a:ext cx="2025650" cy="5075227"/>
          </a:xfrm>
        </p:spPr>
        <p:txBody>
          <a:bodyPr/>
          <a:lstStyle/>
          <a:p>
            <a:r>
              <a:rPr lang="en-US" dirty="0">
                <a:ea typeface="Verdana" panose="020B0604030504040204"/>
                <a:cs typeface="+mn-lt"/>
              </a:rPr>
              <a:t>Create a phrase that’s easy to remember, maybe it has some meaning to you, or aligns with one of your interests.</a:t>
            </a:r>
          </a:p>
          <a:p>
            <a:pPr marL="0" lvl="1" indent="0">
              <a:buSzTx/>
              <a:buNone/>
            </a:pPr>
            <a:r>
              <a:rPr lang="en-US" sz="1500" dirty="0">
                <a:solidFill>
                  <a:schemeClr val="bg2"/>
                </a:solidFill>
                <a:ea typeface="Verdana" panose="020B0604030504040204"/>
                <a:cs typeface="+mn-lt"/>
              </a:rPr>
              <a:t>But not something that would be easy to figure out or guess.</a:t>
            </a:r>
          </a:p>
        </p:txBody>
      </p:sp>
    </p:spTree>
    <p:extLst>
      <p:ext uri="{BB962C8B-B14F-4D97-AF65-F5344CB8AC3E}">
        <p14:creationId xmlns:p14="http://schemas.microsoft.com/office/powerpoint/2010/main" val="116861887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80319-B5E1-4F2B-9C79-E1C496A56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274"/>
            <a:ext cx="8953499" cy="1001980"/>
          </a:xfrm>
        </p:spPr>
        <p:txBody>
          <a:bodyPr/>
          <a:lstStyle/>
          <a:p>
            <a:r>
              <a:rPr lang="en-US" dirty="0">
                <a:latin typeface="Verdana"/>
                <a:ea typeface="Verdana"/>
                <a:cs typeface="Verdana"/>
              </a:rPr>
              <a:t>Examples of Good Passwords </a:t>
            </a:r>
            <a:r>
              <a:rPr lang="en-US" dirty="0"/>
              <a:t>(2 of 2)</a:t>
            </a:r>
            <a:endParaRPr lang="en-US" dirty="0">
              <a:latin typeface="Verdana"/>
              <a:ea typeface="Verdana"/>
              <a:cs typeface="Verdana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9CF9B3-92F4-4E25-9BDB-2EE3F3AEE9B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578254"/>
            <a:ext cx="8710984" cy="4403726"/>
          </a:xfrm>
        </p:spPr>
        <p:txBody>
          <a:bodyPr vert="horz" lIns="0" tIns="0" rIns="0" bIns="0" rtlCol="0" anchor="t">
            <a:noAutofit/>
          </a:bodyPr>
          <a:lstStyle/>
          <a:p>
            <a:pPr indent="-36632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ea typeface="+mn-lt"/>
                <a:cs typeface="+mn-lt"/>
              </a:rPr>
              <a:t>Complex Passphrases (taking a phrase and adding complexity, for example).</a:t>
            </a:r>
          </a:p>
          <a:p>
            <a:pPr lvl="1" indent="-36632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ea typeface="+mn-lt"/>
                <a:cs typeface="+mn-lt"/>
              </a:rPr>
              <a:t>B1ueD!n0s@ureggs90</a:t>
            </a: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US" dirty="0">
                <a:ea typeface="+mn-lt"/>
                <a:cs typeface="+mn-lt"/>
              </a:rPr>
              <a:t>Randomly generated passwords with a password manager.</a:t>
            </a:r>
          </a:p>
          <a:p>
            <a:pPr marL="951865" lvl="1" indent="-365760">
              <a:lnSpc>
                <a:spcPct val="150000"/>
              </a:lnSpc>
            </a:pPr>
            <a:r>
              <a:rPr lang="en-US" dirty="0">
                <a:ea typeface="+mn-lt"/>
                <a:cs typeface="+mn-lt"/>
              </a:rPr>
              <a:t>"dk3harLbL2DW77X6tzbB"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1A3CBC-8B3C-4436-A8AB-C88E49BE5432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415998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40FF8-3FE1-4009-8BE0-50F361F39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274"/>
            <a:ext cx="8710984" cy="1001980"/>
          </a:xfrm>
        </p:spPr>
        <p:txBody>
          <a:bodyPr/>
          <a:lstStyle/>
          <a:p>
            <a:r>
              <a:rPr lang="en-US" dirty="0">
                <a:latin typeface="Verdana"/>
                <a:ea typeface="Verdana"/>
                <a:cs typeface="Verdana"/>
              </a:rPr>
              <a:t>Examples of Bad Passwords</a:t>
            </a:r>
            <a:r>
              <a:rPr lang="en-US" dirty="0"/>
              <a:t> (1 of 3)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BD4759-74DE-4218-9083-0BCDB9DFB73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578254"/>
            <a:ext cx="8710984" cy="3848100"/>
          </a:xfrm>
        </p:spPr>
        <p:txBody>
          <a:bodyPr vert="horz" lIns="0" tIns="0" rIns="0" bIns="0" rtlCol="0" anchor="t">
            <a:noAutofit/>
          </a:bodyPr>
          <a:lstStyle/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US" dirty="0">
                <a:ea typeface="Verdana" panose="020B0604030504040204"/>
                <a:cs typeface="Verdana" panose="020B0604030504040204"/>
              </a:rPr>
              <a:t>Anything involving easily accessible personal information:</a:t>
            </a:r>
          </a:p>
          <a:p>
            <a:pPr marL="1295328" lvl="1" indent="-342900">
              <a:lnSpc>
                <a:spcPct val="150000"/>
              </a:lnSpc>
            </a:pPr>
            <a:r>
              <a:rPr lang="en-US" dirty="0">
                <a:ea typeface="Verdana" panose="020B0604030504040204"/>
                <a:cs typeface="Verdana" panose="020B0604030504040204"/>
              </a:rPr>
              <a:t>Phone numbers</a:t>
            </a:r>
          </a:p>
          <a:p>
            <a:pPr marL="1295328" lvl="1" indent="-342900">
              <a:lnSpc>
                <a:spcPct val="150000"/>
              </a:lnSpc>
            </a:pPr>
            <a:r>
              <a:rPr lang="en-US" dirty="0">
                <a:ea typeface="Verdana" panose="020B0604030504040204"/>
                <a:cs typeface="Verdana" panose="020B0604030504040204"/>
              </a:rPr>
              <a:t>Addresses</a:t>
            </a:r>
          </a:p>
          <a:p>
            <a:pPr marL="1295328" lvl="1" indent="-342900">
              <a:lnSpc>
                <a:spcPct val="150000"/>
              </a:lnSpc>
            </a:pPr>
            <a:r>
              <a:rPr lang="en-US" dirty="0">
                <a:ea typeface="Verdana" panose="020B0604030504040204"/>
                <a:cs typeface="Verdana" panose="020B0604030504040204"/>
              </a:rPr>
              <a:t>Family member or pet names</a:t>
            </a:r>
          </a:p>
          <a:p>
            <a:pPr marL="1295328" lvl="1" indent="-342900">
              <a:lnSpc>
                <a:spcPct val="150000"/>
              </a:lnSpc>
            </a:pPr>
            <a:r>
              <a:rPr lang="en-US" dirty="0">
                <a:ea typeface="Verdana" panose="020B0604030504040204"/>
                <a:cs typeface="Verdana" panose="020B0604030504040204"/>
              </a:rPr>
              <a:t>Your name</a:t>
            </a:r>
          </a:p>
          <a:p>
            <a:pPr marL="1295328" lvl="1" indent="-342900">
              <a:lnSpc>
                <a:spcPct val="150000"/>
              </a:lnSpc>
            </a:pPr>
            <a:r>
              <a:rPr lang="en-US" dirty="0">
                <a:ea typeface="Verdana" panose="020B0604030504040204"/>
                <a:cs typeface="Verdana" panose="020B0604030504040204"/>
              </a:rPr>
              <a:t>Birthdays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9D8F2A-7457-49FD-8DFF-FD7396E1635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89323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40FF8-3FE1-4009-8BE0-50F361F39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274"/>
            <a:ext cx="8782049" cy="1001980"/>
          </a:xfrm>
        </p:spPr>
        <p:txBody>
          <a:bodyPr/>
          <a:lstStyle/>
          <a:p>
            <a:r>
              <a:rPr lang="en-US" dirty="0">
                <a:latin typeface="Verdana"/>
                <a:ea typeface="Verdana"/>
                <a:cs typeface="Verdana"/>
              </a:rPr>
              <a:t>Examples of Bad Passwords</a:t>
            </a:r>
            <a:r>
              <a:rPr lang="en-US" dirty="0"/>
              <a:t> (2 of 3)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BD4759-74DE-4218-9083-0BCDB9DFB73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225551"/>
            <a:ext cx="8710984" cy="3848100"/>
          </a:xfrm>
        </p:spPr>
        <p:txBody>
          <a:bodyPr vert="horz" lIns="0" tIns="0" rIns="0" bIns="0" rtlCol="0" anchor="t">
            <a:noAutofit/>
          </a:bodyPr>
          <a:lstStyle/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US" dirty="0">
                <a:ea typeface="Verdana" panose="020B0604030504040204"/>
                <a:cs typeface="Verdana" panose="020B0604030504040204"/>
              </a:rPr>
              <a:t>Very short passwords:</a:t>
            </a:r>
            <a:endParaRPr lang="en-US" dirty="0"/>
          </a:p>
          <a:p>
            <a:pPr marL="951865" lvl="1" indent="-365760">
              <a:lnSpc>
                <a:spcPct val="150000"/>
              </a:lnSpc>
              <a:buFont typeface="Arial"/>
              <a:buChar char="•"/>
            </a:pPr>
            <a:r>
              <a:rPr lang="en-US" dirty="0">
                <a:ea typeface="Verdana" panose="020B0604030504040204"/>
                <a:cs typeface="Verdana" panose="020B0604030504040204"/>
              </a:rPr>
              <a:t>999555</a:t>
            </a:r>
            <a:endParaRPr lang="en-US" dirty="0">
              <a:ea typeface="+mn-lt"/>
              <a:cs typeface="+mn-lt"/>
            </a:endParaRPr>
          </a:p>
          <a:p>
            <a:pPr marL="951865" lvl="1" indent="-365760">
              <a:lnSpc>
                <a:spcPct val="150000"/>
              </a:lnSpc>
              <a:buFont typeface="Arial"/>
              <a:buChar char="•"/>
            </a:pPr>
            <a:r>
              <a:rPr lang="en-US" dirty="0">
                <a:ea typeface="Verdana" panose="020B0604030504040204"/>
                <a:cs typeface="Verdana" panose="020B0604030504040204"/>
              </a:rPr>
              <a:t>spaces</a:t>
            </a:r>
            <a:endParaRPr lang="en-US" dirty="0">
              <a:ea typeface="+mn-lt"/>
              <a:cs typeface="+mn-lt"/>
            </a:endParaRPr>
          </a:p>
          <a:p>
            <a:pPr marL="951865" lvl="1" indent="-365760">
              <a:lnSpc>
                <a:spcPct val="150000"/>
              </a:lnSpc>
              <a:buFont typeface="Arial"/>
              <a:buChar char="•"/>
            </a:pPr>
            <a:r>
              <a:rPr lang="en-US" dirty="0">
                <a:ea typeface="Verdana" panose="020B0604030504040204"/>
              </a:rPr>
              <a:t>Letters</a:t>
            </a:r>
            <a:endParaRPr lang="en-US" dirty="0"/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US" dirty="0">
                <a:ea typeface="Verdana" panose="020B0604030504040204"/>
                <a:cs typeface="Verdana" panose="020B0604030504040204"/>
              </a:rPr>
              <a:t>Commonly used passwords:</a:t>
            </a:r>
          </a:p>
          <a:p>
            <a:pPr marL="951865" lvl="1" indent="-365760">
              <a:lnSpc>
                <a:spcPct val="150000"/>
              </a:lnSpc>
            </a:pPr>
            <a:r>
              <a:rPr lang="en-US" dirty="0">
                <a:ea typeface="Verdana" panose="020B0604030504040204"/>
                <a:cs typeface="Verdana" panose="020B0604030504040204"/>
              </a:rPr>
              <a:t>Password</a:t>
            </a:r>
          </a:p>
          <a:p>
            <a:pPr marL="951865" lvl="1" indent="-365760">
              <a:lnSpc>
                <a:spcPct val="150000"/>
              </a:lnSpc>
            </a:pPr>
            <a:r>
              <a:rPr lang="en-US" dirty="0">
                <a:ea typeface="Verdana" panose="020B0604030504040204"/>
                <a:cs typeface="Verdana" panose="020B0604030504040204"/>
              </a:rPr>
              <a:t>111111111</a:t>
            </a:r>
          </a:p>
          <a:p>
            <a:pPr marL="951865" lvl="1" indent="-365760">
              <a:lnSpc>
                <a:spcPct val="150000"/>
              </a:lnSpc>
            </a:pPr>
            <a:r>
              <a:rPr lang="en-US" dirty="0">
                <a:ea typeface="Verdana" panose="020B0604030504040204"/>
                <a:cs typeface="Verdana" panose="020B0604030504040204"/>
              </a:rPr>
              <a:t>123456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9D8F2A-7457-49FD-8DFF-FD7396E1635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770154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40FF8-3FE1-4009-8BE0-50F361F39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274"/>
            <a:ext cx="8794749" cy="1001980"/>
          </a:xfrm>
        </p:spPr>
        <p:txBody>
          <a:bodyPr/>
          <a:lstStyle/>
          <a:p>
            <a:r>
              <a:rPr lang="en-US" dirty="0">
                <a:latin typeface="Verdana"/>
                <a:ea typeface="Verdana"/>
                <a:cs typeface="Verdana"/>
              </a:rPr>
              <a:t>Examples of Bad Passwords</a:t>
            </a:r>
            <a:r>
              <a:rPr lang="en-US" dirty="0"/>
              <a:t> (3 of 3)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BD4759-74DE-4218-9083-0BCDB9DFB73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406804"/>
            <a:ext cx="8902698" cy="3848100"/>
          </a:xfrm>
        </p:spPr>
        <p:txBody>
          <a:bodyPr vert="horz" lIns="0" tIns="0" rIns="0" bIns="0" rtlCol="0" anchor="t">
            <a:noAutofit/>
          </a:bodyPr>
          <a:lstStyle/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US" dirty="0">
                <a:ea typeface="Verdana" panose="020B0604030504040204"/>
                <a:cs typeface="Verdana" panose="020B0604030504040204"/>
              </a:rPr>
              <a:t>Simple passwords with commonly used words:</a:t>
            </a:r>
            <a:endParaRPr lang="en-US" dirty="0"/>
          </a:p>
          <a:p>
            <a:pPr marL="951865" lvl="1" indent="-365760">
              <a:lnSpc>
                <a:spcPct val="150000"/>
              </a:lnSpc>
              <a:buFont typeface="Arial"/>
              <a:buChar char="•"/>
            </a:pPr>
            <a:r>
              <a:rPr lang="en-US" dirty="0">
                <a:ea typeface="Verdana" panose="020B0604030504040204"/>
                <a:cs typeface="Verdana" panose="020B0604030504040204"/>
              </a:rPr>
              <a:t>Password1</a:t>
            </a:r>
            <a:endParaRPr lang="en-US" dirty="0">
              <a:ea typeface="+mn-lt"/>
              <a:cs typeface="+mn-lt"/>
            </a:endParaRPr>
          </a:p>
          <a:p>
            <a:pPr marL="951865" lvl="1" indent="-365760">
              <a:lnSpc>
                <a:spcPct val="150000"/>
              </a:lnSpc>
              <a:buFont typeface="Arial"/>
              <a:buChar char="•"/>
            </a:pPr>
            <a:r>
              <a:rPr lang="en-US" dirty="0">
                <a:ea typeface="Verdana" panose="020B0604030504040204"/>
                <a:cs typeface="Verdana" panose="020B0604030504040204"/>
              </a:rPr>
              <a:t>Summer2020</a:t>
            </a:r>
            <a:endParaRPr lang="en-US" dirty="0">
              <a:ea typeface="+mn-lt"/>
              <a:cs typeface="+mn-lt"/>
            </a:endParaRPr>
          </a:p>
          <a:p>
            <a:pPr marL="951865" lvl="1" indent="-365760">
              <a:lnSpc>
                <a:spcPct val="150000"/>
              </a:lnSpc>
              <a:buFont typeface="Arial"/>
              <a:buChar char="•"/>
            </a:pPr>
            <a:r>
              <a:rPr lang="en-US" dirty="0">
                <a:ea typeface="Verdana" panose="020B0604030504040204"/>
                <a:cs typeface="Verdana" panose="020B0604030504040204"/>
              </a:rPr>
              <a:t>Teacher9</a:t>
            </a:r>
            <a:endParaRPr lang="en-US" dirty="0"/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US" dirty="0">
                <a:ea typeface="Verdana" panose="020B0604030504040204"/>
                <a:cs typeface="Verdana" panose="020B0604030504040204"/>
              </a:rPr>
              <a:t>Common or short passwords even if they are complex:</a:t>
            </a:r>
          </a:p>
          <a:p>
            <a:pPr marL="951865" lvl="1" indent="-365760">
              <a:lnSpc>
                <a:spcPct val="150000"/>
              </a:lnSpc>
            </a:pPr>
            <a:r>
              <a:rPr lang="en-US" dirty="0">
                <a:ea typeface="Verdana" panose="020B0604030504040204"/>
                <a:cs typeface="Verdana" panose="020B0604030504040204"/>
              </a:rPr>
              <a:t>P@ssw0rd1</a:t>
            </a:r>
          </a:p>
          <a:p>
            <a:pPr marL="951865" lvl="1" indent="-365760">
              <a:lnSpc>
                <a:spcPct val="150000"/>
              </a:lnSpc>
            </a:pPr>
            <a:r>
              <a:rPr lang="en-US" dirty="0">
                <a:ea typeface="Verdana" panose="020B0604030504040204"/>
                <a:cs typeface="Verdana" panose="020B0604030504040204"/>
              </a:rPr>
              <a:t>Gr8P&amp;ssw0rd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9D8F2A-7457-49FD-8DFF-FD7396E1635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638649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2CDD9-061D-4B91-B30D-E6116598E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274"/>
            <a:ext cx="8384770" cy="1001980"/>
          </a:xfrm>
        </p:spPr>
        <p:txBody>
          <a:bodyPr/>
          <a:lstStyle/>
          <a:p>
            <a:r>
              <a:rPr lang="en-US" dirty="0"/>
              <a:t>Don’t Use Passwords for More than one Website/Service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CCF5EE-2422-47C9-8228-8977B97A429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If one of your passwords get leaked from a website that got hacked – it will often be put out on the internet.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Attackers will then put your username (Which is almost always your email) and password from this list and try them on different websites hoping for it to work.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9D0DF7-A559-4230-BE55-BCF73474F372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BBB628-E2F2-4453-A031-49917630C34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/>
              <a:t>Having different passwords for everything, reduces the impact of this happening.</a:t>
            </a:r>
          </a:p>
        </p:txBody>
      </p:sp>
    </p:spTree>
    <p:extLst>
      <p:ext uri="{BB962C8B-B14F-4D97-AF65-F5344CB8AC3E}">
        <p14:creationId xmlns:p14="http://schemas.microsoft.com/office/powerpoint/2010/main" val="255597781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82F84-F865-414B-8C59-A0F5BD9EA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274"/>
            <a:ext cx="8916536" cy="1001980"/>
          </a:xfrm>
        </p:spPr>
        <p:txBody>
          <a:bodyPr/>
          <a:lstStyle/>
          <a:p>
            <a:r>
              <a:rPr lang="en-US" dirty="0"/>
              <a:t>Be Mindful of Storing Your Password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B5B009-99AA-4E2D-A5DD-1058AFA702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1" y="1400175"/>
            <a:ext cx="8834650" cy="3710999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Do not have a physical copy of your password written down somewhere it is easy to find.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In video games and movies this is often used so that a character can locate a password and advance the story, but in real life this is a major security risk.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94BB4A-A95D-4227-B006-D98CFE853F5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5915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31B49-54FC-4000-90E4-5AF265474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274"/>
            <a:ext cx="8572499" cy="1001980"/>
          </a:xfrm>
        </p:spPr>
        <p:txBody>
          <a:bodyPr/>
          <a:lstStyle/>
          <a:p>
            <a:r>
              <a:rPr lang="en-US" dirty="0"/>
              <a:t>What is Password Security? (1 of 3)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5FC144-7FC2-4188-A30F-43C3BBFAAB5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Password security consists of many different parts.</a:t>
            </a:r>
          </a:p>
          <a:p>
            <a:pPr marL="1295328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Using long, complex passwords.</a:t>
            </a:r>
          </a:p>
          <a:p>
            <a:pPr marL="1295328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Changing your passwords often.</a:t>
            </a:r>
          </a:p>
          <a:p>
            <a:pPr marL="1295328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Using different passwords for different applications/websites.</a:t>
            </a:r>
          </a:p>
          <a:p>
            <a:pPr marL="1295328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Using a secure password manager.</a:t>
            </a:r>
          </a:p>
          <a:p>
            <a:pPr marL="1295328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Not sharing your passwords with others.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49CF0B-7E91-49D0-A9A5-2D99C4A1A0F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52599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5B8CC9-675B-47E4-BDD1-AD50403A2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a Password Manager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B6A0CC-1D9B-45AD-AD38-DC9F954222C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420427"/>
            <a:ext cx="8710984" cy="4231074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It’s hard to keep track of all your passwords when each one is different, and they are very long.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Using a password manager helps you keep track of all of those passwords.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It gives you the ability to create complex passwords without having to memorize them all.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Also allows you to quickly copy passwords and automatically input them into fields.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F0A088-BFE5-40A8-865D-395D7F8513B1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0964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5B8CC9-675B-47E4-BDD1-AD50403A2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274"/>
            <a:ext cx="9022671" cy="1001980"/>
          </a:xfrm>
        </p:spPr>
        <p:txBody>
          <a:bodyPr/>
          <a:lstStyle/>
          <a:p>
            <a:r>
              <a:rPr lang="en-US" dirty="0"/>
              <a:t>Internet Browser Password Managers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B6A0CC-1D9B-45AD-AD38-DC9F954222C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420427"/>
            <a:ext cx="8710984" cy="4231074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Built right into your web browser.</a:t>
            </a:r>
          </a:p>
          <a:p>
            <a:pPr marL="1295328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They can share information across devices as long as you log into the browser.</a:t>
            </a:r>
          </a:p>
          <a:p>
            <a:pPr marL="1295328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They do not cost any money.</a:t>
            </a:r>
          </a:p>
          <a:p>
            <a:pPr marL="1295328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Can be used to autofill fields very quickly while browsing the web.</a:t>
            </a:r>
          </a:p>
          <a:p>
            <a:pPr marL="1295328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Often don’t have very good security as they are protected by your computer’s password.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F0A088-BFE5-40A8-865D-395D7F8513B1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51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7C07BB-7BCB-4B51-A9D1-AF85659EDEF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For more information on the security of these browsers, see our </a:t>
            </a:r>
            <a:r>
              <a:rPr lang="en-US" b="1" dirty="0"/>
              <a:t>Web Browser Security module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0621902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5B8CC9-675B-47E4-BDD1-AD50403A2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274"/>
            <a:ext cx="9022671" cy="1001980"/>
          </a:xfrm>
        </p:spPr>
        <p:txBody>
          <a:bodyPr/>
          <a:lstStyle/>
          <a:p>
            <a:r>
              <a:rPr lang="en-US" dirty="0"/>
              <a:t>Third Party Password Managers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B6A0CC-1D9B-45AD-AD38-DC9F954222C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278384"/>
            <a:ext cx="8710984" cy="4373117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Some of them can save passwords across devices.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Can autofill fields as well.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More secure as they mostly have a master password that should be separate from any password you use for anything else.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While some of these are free, some of them have a monthly cost associated with them which will give additional features depending on the application.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F0A088-BFE5-40A8-865D-395D7F8513B1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52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7C07BB-7BCB-4B51-A9D1-AF85659EDEF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/>
              <a:t>Autofill can take more time than internet browser password managers.</a:t>
            </a:r>
          </a:p>
        </p:txBody>
      </p:sp>
    </p:spTree>
    <p:extLst>
      <p:ext uri="{BB962C8B-B14F-4D97-AF65-F5344CB8AC3E}">
        <p14:creationId xmlns:p14="http://schemas.microsoft.com/office/powerpoint/2010/main" val="382233450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5B8CC9-675B-47E4-BDD1-AD50403A2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274"/>
            <a:ext cx="9124949" cy="1001980"/>
          </a:xfrm>
        </p:spPr>
        <p:txBody>
          <a:bodyPr/>
          <a:lstStyle/>
          <a:p>
            <a:r>
              <a:rPr lang="en-US" dirty="0"/>
              <a:t>What Should I Use?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B6A0CC-1D9B-45AD-AD38-DC9F954222C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278384"/>
            <a:ext cx="8710984" cy="4373117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A third party password manager is more secure than an in-browser one.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Make sure you find the right one for you.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Look at free and paid options, and decide based off the features included, user and company reviews, and the budgetary features.</a:t>
            </a:r>
          </a:p>
          <a:p>
            <a:pPr marL="1295328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You can find recommendations online of which one to choose from various tech sites.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F0A088-BFE5-40A8-865D-395D7F8513B1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864344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0058E0-4726-4F95-9F05-27845B8BF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274"/>
            <a:ext cx="8710984" cy="1001980"/>
          </a:xfrm>
        </p:spPr>
        <p:txBody>
          <a:bodyPr/>
          <a:lstStyle/>
          <a:p>
            <a:r>
              <a:rPr lang="en-US" dirty="0"/>
              <a:t>Are your Passwords Compromised?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ED2373-CD65-4D17-B2A9-DDB9F768815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305017"/>
            <a:ext cx="8710984" cy="4346484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Check the </a:t>
            </a:r>
            <a:r>
              <a:rPr lang="en-US" dirty="0">
                <a:hlinkClick r:id="rId2"/>
              </a:rPr>
              <a:t>Have I Been Pwned Website</a:t>
            </a:r>
            <a:r>
              <a:rPr lang="en-US" dirty="0"/>
              <a:t>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You can enter your email on this website, and it will let you know if your email/password was leaked.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9A204B-0C39-4061-914E-A6A44005CF5A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54</a:t>
            </a:fld>
            <a:endParaRPr lang="en-US" dirty="0"/>
          </a:p>
        </p:txBody>
      </p:sp>
      <p:pic>
        <p:nvPicPr>
          <p:cNvPr id="6" name="Picture 5" descr="Clipping of the home screen of Have I Been Pwned dot com.">
            <a:extLst>
              <a:ext uri="{FF2B5EF4-FFF2-40B4-BE49-F238E27FC236}">
                <a16:creationId xmlns:a16="http://schemas.microsoft.com/office/drawing/2014/main" id="{4CE264B0-E942-43BD-B6C6-C5600B71D6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9440" y="3113887"/>
            <a:ext cx="6894974" cy="3112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53287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D567254-8429-404A-B896-0BF66B1D75E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9601" y="499889"/>
            <a:ext cx="9000000" cy="720000"/>
          </a:xfrm>
        </p:spPr>
        <p:txBody>
          <a:bodyPr/>
          <a:lstStyle/>
          <a:p>
            <a:pPr rtl="0" eaLnBrk="1" latinLnBrk="0" hangingPunct="1"/>
            <a:r>
              <a:rPr lang="en-US" sz="3300" kern="12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Are your Passwords Compromised</a:t>
            </a:r>
            <a:endParaRPr lang="en-CA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D825F78-0D4D-4A0F-92EC-F4170827A0B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438183"/>
            <a:ext cx="4676433" cy="4213317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It will also break down which websites caused the breach.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Knowing this, you can change any accounts you have that use the same password.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A396C04-3052-4075-97BE-6A2E10C71F1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55</a:t>
            </a:fld>
            <a:endParaRPr lang="en-US" dirty="0"/>
          </a:p>
        </p:txBody>
      </p:sp>
      <p:pic>
        <p:nvPicPr>
          <p:cNvPr id="5" name="Picture 4" descr="Examples on Have I Been Pwned dot com of various websites that had experienced data breaches, and the types of compromised data involved.">
            <a:extLst>
              <a:ext uri="{FF2B5EF4-FFF2-40B4-BE49-F238E27FC236}">
                <a16:creationId xmlns:a16="http://schemas.microsoft.com/office/drawing/2014/main" id="{C11F0B44-7BD8-423B-8CD2-88AE1BD747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0170" y="1606650"/>
            <a:ext cx="4676433" cy="3775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33217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82F84-F865-414B-8C59-A0F5BD9EA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274"/>
            <a:ext cx="8267699" cy="1001980"/>
          </a:xfrm>
        </p:spPr>
        <p:txBody>
          <a:bodyPr/>
          <a:lstStyle/>
          <a:p>
            <a:r>
              <a:rPr lang="en-US" dirty="0"/>
              <a:t>Two-Factor Authentication (1 of 3)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B5B009-99AA-4E2D-A5DD-1058AFA702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0" y="1578254"/>
            <a:ext cx="8877299" cy="3532920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Two-factor authentication (2FA) is a way of protecting yourself in case your password does get compromised.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When you or someone else signs into your account (often only the first time on a device, browser etc.), you will receive a notification.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94BB4A-A95D-4227-B006-D98CFE853F5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137199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82F84-F865-414B-8C59-A0F5BD9EA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274"/>
            <a:ext cx="8610599" cy="1001980"/>
          </a:xfrm>
        </p:spPr>
        <p:txBody>
          <a:bodyPr/>
          <a:lstStyle/>
          <a:p>
            <a:r>
              <a:rPr lang="en-US" dirty="0"/>
              <a:t>Two-Factor Authentication (2 of 3)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B5B009-99AA-4E2D-A5DD-1058AFA702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1" y="1400175"/>
            <a:ext cx="8710984" cy="3710999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Depending on how you set it up, that notification can be in many forms:</a:t>
            </a:r>
          </a:p>
          <a:p>
            <a:pPr marL="1295328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SMS/Text message</a:t>
            </a:r>
          </a:p>
          <a:p>
            <a:pPr marL="1295328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Email notification</a:t>
            </a:r>
          </a:p>
          <a:p>
            <a:pPr marL="1295328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Push notification to device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Phones and tablets also offer biometric authentication which is near impossible for someone to duplicate.</a:t>
            </a:r>
          </a:p>
          <a:p>
            <a:pPr marL="1295328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Face scanning, or fingerprint IDs.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94BB4A-A95D-4227-B006-D98CFE853F5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42333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82F84-F865-414B-8C59-A0F5BD9EA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274"/>
            <a:ext cx="8610599" cy="1001980"/>
          </a:xfrm>
        </p:spPr>
        <p:txBody>
          <a:bodyPr/>
          <a:lstStyle/>
          <a:p>
            <a:r>
              <a:rPr lang="en-US" dirty="0"/>
              <a:t>Two-Factor Authentication (3 of 3)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B5B009-99AA-4E2D-A5DD-1058AFA702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1" y="1400175"/>
            <a:ext cx="8834650" cy="3710999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Two-factor authentication should be used whenever it is available. It will greatly increase your account security.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Some companies attempt to incentivize 2FA in order to promote its use.</a:t>
            </a:r>
          </a:p>
          <a:p>
            <a:pPr marL="1295328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The online game Final Fantasy XIV gives an in-game bonus to anyone who enables two-factor authentication on their account.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94BB4A-A95D-4227-B006-D98CFE853F5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08268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8C3AA-4C4C-4819-AD24-673494F7EB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1" y="2228855"/>
            <a:ext cx="7250674" cy="1635518"/>
          </a:xfrm>
        </p:spPr>
        <p:txBody>
          <a:bodyPr/>
          <a:lstStyle/>
          <a:p>
            <a:r>
              <a:rPr lang="en-US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32530225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31B49-54FC-4000-90E4-5AF265474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274"/>
            <a:ext cx="8623299" cy="1001980"/>
          </a:xfrm>
        </p:spPr>
        <p:txBody>
          <a:bodyPr/>
          <a:lstStyle/>
          <a:p>
            <a:r>
              <a:rPr lang="en-US" dirty="0"/>
              <a:t>What is Password Security? (2 of 3)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5FC144-7FC2-4188-A30F-43C3BBFAAB5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422401"/>
            <a:ext cx="8710984" cy="3848100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Password security is not just making sure your passwords are long or saved properly but making sure you are being safe with other activities you do online.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49CF0B-7E91-49D0-A9A5-2D99C4A1A0F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649BF8E-ACA9-401A-B28E-CB7BA1FEA8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797" y="3051175"/>
            <a:ext cx="4695260" cy="3128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93698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A3289-36F6-4453-9CED-E3237A2AA8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274"/>
            <a:ext cx="7931149" cy="1001980"/>
          </a:xfrm>
        </p:spPr>
        <p:txBody>
          <a:bodyPr/>
          <a:lstStyle/>
          <a:p>
            <a:r>
              <a:rPr lang="en-US" dirty="0"/>
              <a:t>How to Protect Yourself (1 of 3)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03A7AF-8F58-4F65-92E9-0A50A2CC57F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509204"/>
            <a:ext cx="8710984" cy="4142297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You can’t always protect yourself from your password being leaked.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When a company has a data breach, your information could be put out on the internet for others to see and there was nothing you could do.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Your goal is to minimize the impact of something like this happening by following good password hygiene and security rules.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E988B4-A77E-4FE6-A174-29E0440A1977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532997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A3289-36F6-4453-9CED-E3237A2AA8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274"/>
            <a:ext cx="7645399" cy="1001980"/>
          </a:xfrm>
        </p:spPr>
        <p:txBody>
          <a:bodyPr/>
          <a:lstStyle/>
          <a:p>
            <a:r>
              <a:rPr lang="en-US" dirty="0"/>
              <a:t>How to Protect Yourself (2 of 3)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03A7AF-8F58-4F65-92E9-0A50A2CC57F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509204"/>
            <a:ext cx="8710984" cy="4142297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Ensure that you use a long complex password (16 to 20 characters minimum).</a:t>
            </a:r>
          </a:p>
          <a:p>
            <a:pPr marL="1295328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Use a passphrase consisting of multiple words.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Don’t use the same password for more than one application.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E988B4-A77E-4FE6-A174-29E0440A1977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228366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A3289-36F6-4453-9CED-E3237A2AA8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274"/>
            <a:ext cx="7823199" cy="1001980"/>
          </a:xfrm>
        </p:spPr>
        <p:txBody>
          <a:bodyPr/>
          <a:lstStyle/>
          <a:p>
            <a:r>
              <a:rPr lang="en-US" dirty="0"/>
              <a:t>How to Protect Yourself (3 of 3)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03A7AF-8F58-4F65-92E9-0A50A2CC57F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509204"/>
            <a:ext cx="8710984" cy="4142297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Use a password manager .</a:t>
            </a:r>
          </a:p>
          <a:p>
            <a:pPr marL="1295328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Generate random long passwords.</a:t>
            </a:r>
          </a:p>
          <a:p>
            <a:pPr marL="1295328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Only remember one password to open the manager itself.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Enable two factor authentication on everything that has it as an option.</a:t>
            </a:r>
          </a:p>
          <a:p>
            <a:pPr marL="1295328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Consider biometric authentication.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E988B4-A77E-4FE6-A174-29E0440A1977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570364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F16545-3BDF-4E9E-BD22-9F7406923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Canadian Internet Registration Authority (CIRA)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462454-8E94-448D-8833-0F5FC2DD11E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These modules were made possible by the contributions of CIRA and their Community Investment Program.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F6B46A-9EEA-4163-9E7B-73B751A86E8C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63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E2EEBFD-C4C2-4092-9D62-C5E4CE19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844" y="2917826"/>
            <a:ext cx="4762500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74148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F16545-3BDF-4E9E-BD22-9F7406923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462454-8E94-448D-8833-0F5FC2DD11E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"Password Security: Complexity vs. Length." </a:t>
            </a:r>
            <a:r>
              <a:rPr lang="en-US" i="1" dirty="0"/>
              <a:t>INFOSEC</a:t>
            </a:r>
            <a:r>
              <a:rPr lang="en-US" dirty="0"/>
              <a:t>, 8 Sept. 2019, resources.infosecinstitute.com/password-security-complexity-vs-length/. (Accessed October 2020)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F6B46A-9EEA-4163-9E7B-73B751A86E8C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64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09107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31B49-54FC-4000-90E4-5AF265474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274"/>
            <a:ext cx="8610599" cy="1001980"/>
          </a:xfrm>
        </p:spPr>
        <p:txBody>
          <a:bodyPr/>
          <a:lstStyle/>
          <a:p>
            <a:r>
              <a:rPr lang="en-US" dirty="0"/>
              <a:t>What is Password Security? (3 of 3)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5FC144-7FC2-4188-A30F-43C3BBFAAB5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392376"/>
            <a:ext cx="8710984" cy="4073247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Password security also includes being safe during other online activities. Some examples include:</a:t>
            </a:r>
          </a:p>
          <a:p>
            <a:pPr marL="1295328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Being aware of what phishing is and how to guard against it.</a:t>
            </a:r>
          </a:p>
          <a:p>
            <a:pPr marL="1295328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Being careful about what you download online to not download any malware.</a:t>
            </a:r>
          </a:p>
          <a:p>
            <a:pPr marL="1295328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Being careful about what websites you visit and making sure they are legitimate.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49CF0B-7E91-49D0-A9A5-2D99C4A1A0F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3409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D5177-7044-8B48-9161-F365516D7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Password Security – Why?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812290-BC1F-8B45-81D7-BA809444AD8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1" y="1504950"/>
            <a:ext cx="8710984" cy="3848100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Almost everything is online, and almost everything you do is protected with a password.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Attackers are primarily after your personal information, so you want to make it as difficult as possible for them to get it.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If someone gets access to your personal information, they can do a lot of damage.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2C6CDF-32AC-C048-A4CD-E913F6561FD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8177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D5177-7044-8B48-9161-F365516D7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Passwords (1 of 4)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812290-BC1F-8B45-81D7-BA809444AD8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1" y="1803401"/>
            <a:ext cx="8710984" cy="3848100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Can you guess what the most commonly used passwords are?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Every year, lists of the most common passwords of the year are posted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If you are using on of the passwords found on the list, change it immediately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2C6CDF-32AC-C048-A4CD-E913F6561FD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8246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Mohawk-">
      <a:dk1>
        <a:srgbClr val="FFFFFF"/>
      </a:dk1>
      <a:lt1>
        <a:srgbClr val="FFFFFF"/>
      </a:lt1>
      <a:dk2>
        <a:srgbClr val="000000"/>
      </a:dk2>
      <a:lt2>
        <a:srgbClr val="FFFFFF"/>
      </a:lt2>
      <a:accent1>
        <a:srgbClr val="000000"/>
      </a:accent1>
      <a:accent2>
        <a:srgbClr val="990033"/>
      </a:accent2>
      <a:accent3>
        <a:srgbClr val="FF9933"/>
      </a:accent3>
      <a:accent4>
        <a:srgbClr val="990033"/>
      </a:accent4>
      <a:accent5>
        <a:srgbClr val="333333"/>
      </a:accent5>
      <a:accent6>
        <a:srgbClr val="B4B2B5"/>
      </a:accent6>
      <a:hlink>
        <a:srgbClr val="FF9933"/>
      </a:hlink>
      <a:folHlink>
        <a:srgbClr val="660033"/>
      </a:folHlink>
    </a:clrScheme>
    <a:fontScheme name="Consolas-Verdana">
      <a:majorFont>
        <a:latin typeface="Consolas" panose="020B0609020204030204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 panose="020B060403050404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9B0EF65F9E7FC41824821C47FD36B9B" ma:contentTypeVersion="4" ma:contentTypeDescription="Create a new document." ma:contentTypeScope="" ma:versionID="8efefdf3898c059511167c75db1d4c56">
  <xsd:schema xmlns:xsd="http://www.w3.org/2001/XMLSchema" xmlns:xs="http://www.w3.org/2001/XMLSchema" xmlns:p="http://schemas.microsoft.com/office/2006/metadata/properties" xmlns:ns2="c4644cf9-6f3e-4166-a787-04f8c0d0bcf0" targetNamespace="http://schemas.microsoft.com/office/2006/metadata/properties" ma:root="true" ma:fieldsID="a0530bbcfaefda9348efd977fbd3c586" ns2:_="">
    <xsd:import namespace="c4644cf9-6f3e-4166-a787-04f8c0d0bcf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644cf9-6f3e-4166-a787-04f8c0d0bcf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DF08487-EDB7-4EC7-AC79-C45C2EF62CFE}">
  <ds:schemaRefs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schemas.microsoft.com/office/2006/metadata/properties"/>
    <ds:schemaRef ds:uri="http://schemas.openxmlformats.org/package/2006/metadata/core-properties"/>
    <ds:schemaRef ds:uri="http://purl.org/dc/terms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71076975-C432-48A7-A079-1F811C60635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E8E31CE-3878-4978-8173-BD90E4CFD70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4644cf9-6f3e-4166-a787-04f8c0d0bcf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32742</TotalTime>
  <Words>3221</Words>
  <Application>Microsoft Office PowerPoint</Application>
  <PresentationFormat>Widescreen</PresentationFormat>
  <Paragraphs>325</Paragraphs>
  <Slides>64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65" baseType="lpstr">
      <vt:lpstr>1_Office Theme</vt:lpstr>
      <vt:lpstr>Password Security</vt:lpstr>
      <vt:lpstr>Learning Outcomes for this Module</vt:lpstr>
      <vt:lpstr>Personal Assessment</vt:lpstr>
      <vt:lpstr>Introduction</vt:lpstr>
      <vt:lpstr>What is Password Security? (1 of 3)</vt:lpstr>
      <vt:lpstr>What is Password Security? (2 of 3)</vt:lpstr>
      <vt:lpstr>What is Password Security? (3 of 3)</vt:lpstr>
      <vt:lpstr>Password Security – Why?</vt:lpstr>
      <vt:lpstr>Common Passwords (1 of 4)</vt:lpstr>
      <vt:lpstr>Common Passwords (2 of 4)</vt:lpstr>
      <vt:lpstr>Common Passwords (3 of 4)</vt:lpstr>
      <vt:lpstr>Common Passwords (4 of 4)</vt:lpstr>
      <vt:lpstr>Facebook Password Compromised</vt:lpstr>
      <vt:lpstr>Story - Password Compromised (1 of 3)</vt:lpstr>
      <vt:lpstr>Story - Password Compromised (2 of 3) </vt:lpstr>
      <vt:lpstr>Story - Password Compromised (3 of 3)</vt:lpstr>
      <vt:lpstr>Story - What Could Have Happened?</vt:lpstr>
      <vt:lpstr>Story – Lessons Learned (1 of 2)</vt:lpstr>
      <vt:lpstr>Story – Lessons Learned (2 of 2)</vt:lpstr>
      <vt:lpstr>Password Strength</vt:lpstr>
      <vt:lpstr>Password Complexity</vt:lpstr>
      <vt:lpstr>Consider the Following</vt:lpstr>
      <vt:lpstr>Password Strength Misconceptions (1 of 2)</vt:lpstr>
      <vt:lpstr>Password Strength Misconceptions (2 of 2) </vt:lpstr>
      <vt:lpstr>Password Length</vt:lpstr>
      <vt:lpstr>Consider This</vt:lpstr>
      <vt:lpstr>Calculating Password Length</vt:lpstr>
      <vt:lpstr>So, Which Matters More?</vt:lpstr>
      <vt:lpstr>Let’s Test it</vt:lpstr>
      <vt:lpstr>In Summary – Password Strength</vt:lpstr>
      <vt:lpstr>How Do They Get My Password?</vt:lpstr>
      <vt:lpstr>How is Someone Going to get my Password?</vt:lpstr>
      <vt:lpstr>Attack Types</vt:lpstr>
      <vt:lpstr>What’s the Point?</vt:lpstr>
      <vt:lpstr>What’s the Point? (continued)</vt:lpstr>
      <vt:lpstr>Coworker’s Computer</vt:lpstr>
      <vt:lpstr>Story – Coworker’s Computer (1 of 2)</vt:lpstr>
      <vt:lpstr>Story – Coworker’s Computer (2 of 2)</vt:lpstr>
      <vt:lpstr>Story – What Could Have Happened</vt:lpstr>
      <vt:lpstr>Story – Lessons Learned</vt:lpstr>
      <vt:lpstr>How to Secure your Password</vt:lpstr>
      <vt:lpstr>Make your Password long and Complex</vt:lpstr>
      <vt:lpstr>Examples of Good Passwords (1 of 2)</vt:lpstr>
      <vt:lpstr>Examples of Good Passwords (2 of 2)</vt:lpstr>
      <vt:lpstr>Examples of Bad Passwords (1 of 3)</vt:lpstr>
      <vt:lpstr>Examples of Bad Passwords (2 of 3)</vt:lpstr>
      <vt:lpstr>Examples of Bad Passwords (3 of 3)</vt:lpstr>
      <vt:lpstr>Don’t Use Passwords for More than one Website/Service</vt:lpstr>
      <vt:lpstr>Be Mindful of Storing Your Password</vt:lpstr>
      <vt:lpstr>Use a Password Manager</vt:lpstr>
      <vt:lpstr>Internet Browser Password Managers</vt:lpstr>
      <vt:lpstr>Third Party Password Managers</vt:lpstr>
      <vt:lpstr>What Should I Use?</vt:lpstr>
      <vt:lpstr>Are your Passwords Compromised?</vt:lpstr>
      <vt:lpstr>Are your Passwords Compromised</vt:lpstr>
      <vt:lpstr>Two-Factor Authentication (1 of 3)</vt:lpstr>
      <vt:lpstr>Two-Factor Authentication (2 of 3)</vt:lpstr>
      <vt:lpstr>Two-Factor Authentication (3 of 3)</vt:lpstr>
      <vt:lpstr>Conclusion</vt:lpstr>
      <vt:lpstr>How to Protect Yourself (1 of 3)</vt:lpstr>
      <vt:lpstr>How to Protect Yourself (2 of 3)</vt:lpstr>
      <vt:lpstr>How to Protect Yourself (3 of 3)</vt:lpstr>
      <vt:lpstr>Canadian Internet Registration Authority (CIRA)</vt:lpstr>
      <vt:lpstr>References</vt:lpstr>
    </vt:vector>
  </TitlesOfParts>
  <Company>Mohawk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Password Security</dc:title>
  <dc:creator>Robinson, Lucas</dc:creator>
  <cp:keywords>password security, security module, training</cp:keywords>
  <cp:lastModifiedBy>Dunda, Brian [Student]</cp:lastModifiedBy>
  <cp:revision>111</cp:revision>
  <dcterms:created xsi:type="dcterms:W3CDTF">2020-09-23T15:13:43Z</dcterms:created>
  <dcterms:modified xsi:type="dcterms:W3CDTF">2021-04-07T15:34:22Z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0x01010069B0EF65F9E7FC41824821C47FD36B9B</vt:lpwstr>
  </property>
</Properties>
</file>