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5"/>
  </p:notesMasterIdLst>
  <p:sldIdLst>
    <p:sldId id="305" r:id="rId5"/>
    <p:sldId id="315" r:id="rId6"/>
    <p:sldId id="381" r:id="rId7"/>
    <p:sldId id="310" r:id="rId8"/>
    <p:sldId id="533" r:id="rId9"/>
    <p:sldId id="534" r:id="rId10"/>
    <p:sldId id="535" r:id="rId11"/>
    <p:sldId id="536" r:id="rId12"/>
    <p:sldId id="538" r:id="rId13"/>
    <p:sldId id="539" r:id="rId14"/>
    <p:sldId id="540" r:id="rId15"/>
    <p:sldId id="558" r:id="rId16"/>
    <p:sldId id="481" r:id="rId17"/>
    <p:sldId id="569" r:id="rId18"/>
    <p:sldId id="486" r:id="rId19"/>
    <p:sldId id="541" r:id="rId20"/>
    <p:sldId id="542" r:id="rId21"/>
    <p:sldId id="543" r:id="rId22"/>
    <p:sldId id="544" r:id="rId23"/>
    <p:sldId id="557" r:id="rId24"/>
    <p:sldId id="570" r:id="rId25"/>
    <p:sldId id="487" r:id="rId26"/>
    <p:sldId id="545" r:id="rId27"/>
    <p:sldId id="546" r:id="rId28"/>
    <p:sldId id="571" r:id="rId29"/>
    <p:sldId id="488" r:id="rId30"/>
    <p:sldId id="547" r:id="rId31"/>
    <p:sldId id="552" r:id="rId32"/>
    <p:sldId id="555" r:id="rId33"/>
    <p:sldId id="572" r:id="rId34"/>
    <p:sldId id="489" r:id="rId35"/>
    <p:sldId id="549" r:id="rId36"/>
    <p:sldId id="550" r:id="rId37"/>
    <p:sldId id="548" r:id="rId38"/>
    <p:sldId id="554" r:id="rId39"/>
    <p:sldId id="573" r:id="rId40"/>
    <p:sldId id="551" r:id="rId41"/>
    <p:sldId id="490" r:id="rId42"/>
    <p:sldId id="574" r:id="rId43"/>
    <p:sldId id="492" r:id="rId44"/>
    <p:sldId id="559" r:id="rId45"/>
    <p:sldId id="378" r:id="rId46"/>
    <p:sldId id="561" r:id="rId47"/>
    <p:sldId id="563" r:id="rId48"/>
    <p:sldId id="562" r:id="rId49"/>
    <p:sldId id="441" r:id="rId50"/>
    <p:sldId id="565" r:id="rId51"/>
    <p:sldId id="568" r:id="rId52"/>
    <p:sldId id="566" r:id="rId53"/>
    <p:sldId id="567"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1" autoAdjust="0"/>
    <p:restoredTop sz="97440" autoAdjust="0"/>
  </p:normalViewPr>
  <p:slideViewPr>
    <p:cSldViewPr snapToGrid="0">
      <p:cViewPr varScale="1">
        <p:scale>
          <a:sx n="158" d="100"/>
          <a:sy n="158" d="100"/>
        </p:scale>
        <p:origin x="408" y="144"/>
      </p:cViewPr>
      <p:guideLst/>
    </p:cSldViewPr>
  </p:slideViewPr>
  <p:outlineViewPr>
    <p:cViewPr>
      <p:scale>
        <a:sx n="33" d="100"/>
        <a:sy n="33" d="100"/>
      </p:scale>
      <p:origin x="0" y="-162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C1F3BC-A040-4C1D-87D2-571CD0B93AFB}" type="datetimeFigureOut">
              <a:rPr lang="en-US" smtClean="0"/>
              <a:t>2/23/2021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0834D4-0902-4D49-8A0D-42006443E707}" type="slidenum">
              <a:rPr lang="en-US" smtClean="0"/>
              <a:t>‹#›</a:t>
            </a:fld>
            <a:endParaRPr lang="en-US" dirty="0"/>
          </a:p>
        </p:txBody>
      </p:sp>
    </p:spTree>
    <p:extLst>
      <p:ext uri="{BB962C8B-B14F-4D97-AF65-F5344CB8AC3E}">
        <p14:creationId xmlns:p14="http://schemas.microsoft.com/office/powerpoint/2010/main" val="1680325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90834D4-0902-4D49-8A0D-42006443E707}" type="slidenum">
              <a:rPr lang="en-US" smtClean="0"/>
              <a:t>47</a:t>
            </a:fld>
            <a:endParaRPr lang="en-US" dirty="0"/>
          </a:p>
        </p:txBody>
      </p:sp>
    </p:spTree>
    <p:extLst>
      <p:ext uri="{BB962C8B-B14F-4D97-AF65-F5344CB8AC3E}">
        <p14:creationId xmlns:p14="http://schemas.microsoft.com/office/powerpoint/2010/main" val="1544043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Colleg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2" y="2765524"/>
            <a:ext cx="7250674" cy="1635518"/>
          </a:xfrm>
        </p:spPr>
        <p:txBody>
          <a:bodyPr anchor="b"/>
          <a:lstStyle>
            <a:lvl1pPr>
              <a:lnSpc>
                <a:spcPct val="100000"/>
              </a:lnSpc>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CA"/>
              <a:t>This is your presentation title</a:t>
            </a:r>
            <a:endParaRPr lang="en-US"/>
          </a:p>
        </p:txBody>
      </p:sp>
      <p:sp>
        <p:nvSpPr>
          <p:cNvPr id="3" name="Subtitle 2"/>
          <p:cNvSpPr>
            <a:spLocks noGrp="1"/>
          </p:cNvSpPr>
          <p:nvPr>
            <p:ph type="subTitle" idx="1" hasCustomPrompt="1"/>
          </p:nvPr>
        </p:nvSpPr>
        <p:spPr>
          <a:xfrm>
            <a:off x="609602" y="4502640"/>
            <a:ext cx="9117331" cy="1185466"/>
          </a:xfrm>
        </p:spPr>
        <p:txBody>
          <a:bodyPr lIns="0" tIns="0" rIns="0" bIns="0">
            <a:noAutofit/>
          </a:bodyPr>
          <a:lstStyle>
            <a:lvl1pPr marL="0" indent="0" algn="l">
              <a:lnSpc>
                <a:spcPct val="100000"/>
              </a:lnSpc>
              <a:buNone/>
              <a:defRPr sz="2400" baseline="0">
                <a:solidFill>
                  <a:schemeClr val="accent3"/>
                </a:solidFill>
              </a:defRPr>
            </a:lvl1pPr>
            <a:lvl2pPr marL="586109" indent="0" algn="ctr">
              <a:buNone/>
              <a:defRPr>
                <a:solidFill>
                  <a:schemeClr val="tx1">
                    <a:tint val="75000"/>
                  </a:schemeClr>
                </a:solidFill>
              </a:defRPr>
            </a:lvl2pPr>
            <a:lvl3pPr marL="1172219" indent="0" algn="ctr">
              <a:buNone/>
              <a:defRPr>
                <a:solidFill>
                  <a:schemeClr val="tx1">
                    <a:tint val="75000"/>
                  </a:schemeClr>
                </a:solidFill>
              </a:defRPr>
            </a:lvl3pPr>
            <a:lvl4pPr marL="1758328" indent="0" algn="ctr">
              <a:buNone/>
              <a:defRPr>
                <a:solidFill>
                  <a:schemeClr val="tx1">
                    <a:tint val="75000"/>
                  </a:schemeClr>
                </a:solidFill>
              </a:defRPr>
            </a:lvl4pPr>
            <a:lvl5pPr marL="2344438" indent="0" algn="ctr">
              <a:buNone/>
              <a:defRPr>
                <a:solidFill>
                  <a:schemeClr val="tx1">
                    <a:tint val="75000"/>
                  </a:schemeClr>
                </a:solidFill>
              </a:defRPr>
            </a:lvl5pPr>
            <a:lvl6pPr marL="2930547" indent="0" algn="ctr">
              <a:buNone/>
              <a:defRPr>
                <a:solidFill>
                  <a:schemeClr val="tx1">
                    <a:tint val="75000"/>
                  </a:schemeClr>
                </a:solidFill>
              </a:defRPr>
            </a:lvl6pPr>
            <a:lvl7pPr marL="3516656" indent="0" algn="ctr">
              <a:buNone/>
              <a:defRPr>
                <a:solidFill>
                  <a:schemeClr val="tx1">
                    <a:tint val="75000"/>
                  </a:schemeClr>
                </a:solidFill>
              </a:defRPr>
            </a:lvl7pPr>
            <a:lvl8pPr marL="4102766" indent="0" algn="ctr">
              <a:buNone/>
              <a:defRPr>
                <a:solidFill>
                  <a:schemeClr val="tx1">
                    <a:tint val="75000"/>
                  </a:schemeClr>
                </a:solidFill>
              </a:defRPr>
            </a:lvl8pPr>
            <a:lvl9pPr marL="4688875" indent="0" algn="ctr">
              <a:buNone/>
              <a:defRPr>
                <a:solidFill>
                  <a:schemeClr val="tx1">
                    <a:tint val="75000"/>
                  </a:schemeClr>
                </a:solidFill>
              </a:defRPr>
            </a:lvl9pPr>
          </a:lstStyle>
          <a:p>
            <a:r>
              <a:rPr lang="en-CA"/>
              <a:t>Presentation subtitle or brief one-sentence description.</a:t>
            </a:r>
            <a:endParaRPr lang="en-US"/>
          </a:p>
        </p:txBody>
      </p:sp>
      <p:sp>
        <p:nvSpPr>
          <p:cNvPr id="5" name="Text Placeholder 4"/>
          <p:cNvSpPr>
            <a:spLocks noGrp="1"/>
          </p:cNvSpPr>
          <p:nvPr>
            <p:ph type="body" sz="quarter" idx="10" hasCustomPrompt="1"/>
          </p:nvPr>
        </p:nvSpPr>
        <p:spPr>
          <a:xfrm>
            <a:off x="609601" y="5783580"/>
            <a:ext cx="5358682" cy="471660"/>
          </a:xfrm>
        </p:spPr>
        <p:txBody>
          <a:bodyPr anchor="b"/>
          <a:lstStyle>
            <a:lvl1pPr>
              <a:defRPr sz="1800" baseline="0">
                <a:solidFill>
                  <a:schemeClr val="bg1"/>
                </a:solidFill>
              </a:defRPr>
            </a:lvl1pPr>
          </a:lstStyle>
          <a:p>
            <a:pPr lvl="0"/>
            <a:r>
              <a:rPr lang="en-CA"/>
              <a:t>Place date or name here</a:t>
            </a:r>
            <a:endParaRPr lang="en-US"/>
          </a:p>
        </p:txBody>
      </p:sp>
      <p:pic>
        <p:nvPicPr>
          <p:cNvPr id="8" name="Picture 7">
            <a:extLst>
              <a:ext uri="{FF2B5EF4-FFF2-40B4-BE49-F238E27FC236}">
                <a16:creationId xmlns:a16="http://schemas.microsoft.com/office/drawing/2014/main" id="{DB7CC196-060E-C946-9E5C-A1DFF0DF269A}"/>
              </a:ext>
            </a:extLst>
          </p:cNvPr>
          <p:cNvPicPr>
            <a:picLocks noChangeAspect="1"/>
          </p:cNvPicPr>
          <p:nvPr userDrawn="1"/>
        </p:nvPicPr>
        <p:blipFill>
          <a:blip r:embed="rId2"/>
          <a:stretch>
            <a:fillRect/>
          </a:stretch>
        </p:blipFill>
        <p:spPr>
          <a:xfrm>
            <a:off x="8756690" y="611718"/>
            <a:ext cx="2828649" cy="476250"/>
          </a:xfrm>
          <a:prstGeom prst="rect">
            <a:avLst/>
          </a:prstGeom>
        </p:spPr>
      </p:pic>
    </p:spTree>
    <p:extLst>
      <p:ext uri="{BB962C8B-B14F-4D97-AF65-F5344CB8AC3E}">
        <p14:creationId xmlns:p14="http://schemas.microsoft.com/office/powerpoint/2010/main" val="160863422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ople/Contact">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a:xfrm>
            <a:off x="622300" y="1803797"/>
            <a:ext cx="1625307" cy="1509752"/>
          </a:xfrm>
        </p:spPr>
        <p:txBody>
          <a:bodyPr/>
          <a:lstStyle>
            <a:lvl1pPr>
              <a:defRPr/>
            </a:lvl1pPr>
          </a:lstStyle>
          <a:p>
            <a:r>
              <a:rPr lang="en-US" dirty="0"/>
              <a:t>Photo</a:t>
            </a:r>
          </a:p>
        </p:txBody>
      </p:sp>
      <p:sp>
        <p:nvSpPr>
          <p:cNvPr id="11" name="Text Placeholder 10"/>
          <p:cNvSpPr>
            <a:spLocks noGrp="1"/>
          </p:cNvSpPr>
          <p:nvPr>
            <p:ph type="body" sz="quarter" idx="17" hasCustomPrompt="1"/>
          </p:nvPr>
        </p:nvSpPr>
        <p:spPr>
          <a:xfrm>
            <a:off x="2488956" y="2336800"/>
            <a:ext cx="3504744" cy="2665506"/>
          </a:xfrm>
        </p:spPr>
        <p:txBody>
          <a:bodyPr anchor="t"/>
          <a:lstStyle>
            <a:lvl1pPr>
              <a:defRPr sz="2100"/>
            </a:lvl1pPr>
          </a:lstStyle>
          <a:p>
            <a:pPr lvl="0"/>
            <a:r>
              <a:rPr lang="en-CA"/>
              <a:t>Person 1’s description</a:t>
            </a:r>
          </a:p>
        </p:txBody>
      </p:sp>
      <p:sp>
        <p:nvSpPr>
          <p:cNvPr id="8" name="Title 1"/>
          <p:cNvSpPr>
            <a:spLocks noGrp="1"/>
          </p:cNvSpPr>
          <p:nvPr>
            <p:ph type="title" hasCustomPrompt="1"/>
          </p:nvPr>
        </p:nvSpPr>
        <p:spPr>
          <a:xfrm>
            <a:off x="609601" y="576274"/>
            <a:ext cx="7106241" cy="1001980"/>
          </a:xfrm>
        </p:spPr>
        <p:txBody>
          <a:bodyPr anchor="t">
            <a:noAutofit/>
          </a:bodyPr>
          <a:lstStyle>
            <a:lvl1pPr>
              <a:lnSpc>
                <a:spcPct val="100000"/>
              </a:lnSpc>
              <a:defRPr sz="3300" b="1" baseline="0">
                <a:solidFill>
                  <a:schemeClr val="tx2"/>
                </a:solidFill>
              </a:defRPr>
            </a:lvl1pPr>
          </a:lstStyle>
          <a:p>
            <a:r>
              <a:rPr lang="en-CA"/>
              <a:t>People and/or Contact Information</a:t>
            </a:r>
            <a:endParaRPr lang="en-US"/>
          </a:p>
        </p:txBody>
      </p:sp>
      <p:sp>
        <p:nvSpPr>
          <p:cNvPr id="7" name="Text Placeholder 6"/>
          <p:cNvSpPr>
            <a:spLocks noGrp="1"/>
          </p:cNvSpPr>
          <p:nvPr>
            <p:ph type="body" sz="quarter" idx="18" hasCustomPrompt="1"/>
          </p:nvPr>
        </p:nvSpPr>
        <p:spPr>
          <a:xfrm>
            <a:off x="2488365" y="1803797"/>
            <a:ext cx="3504858" cy="533003"/>
          </a:xfrm>
        </p:spPr>
        <p:txBody>
          <a:bodyPr/>
          <a:lstStyle>
            <a:lvl1pPr>
              <a:defRPr b="1">
                <a:solidFill>
                  <a:schemeClr val="accent2"/>
                </a:solidFill>
              </a:defRPr>
            </a:lvl1pPr>
          </a:lstStyle>
          <a:p>
            <a:pPr lvl="0"/>
            <a:r>
              <a:rPr lang="en-CA"/>
              <a:t>Name 1</a:t>
            </a:r>
          </a:p>
        </p:txBody>
      </p:sp>
      <p:sp>
        <p:nvSpPr>
          <p:cNvPr id="13" name="Text Placeholder 12"/>
          <p:cNvSpPr>
            <a:spLocks noGrp="1"/>
          </p:cNvSpPr>
          <p:nvPr>
            <p:ph type="body" sz="quarter" idx="19" hasCustomPrompt="1"/>
          </p:nvPr>
        </p:nvSpPr>
        <p:spPr>
          <a:xfrm>
            <a:off x="2488365" y="5118596"/>
            <a:ext cx="3504858" cy="532904"/>
          </a:xfrm>
        </p:spPr>
        <p:txBody>
          <a:bodyPr anchor="b"/>
          <a:lstStyle>
            <a:lvl1pPr>
              <a:defRPr sz="1575"/>
            </a:lvl1pPr>
          </a:lstStyle>
          <a:p>
            <a:pPr lvl="0"/>
            <a:r>
              <a:rPr lang="en-CA"/>
              <a:t>Person 1’s email</a:t>
            </a:r>
          </a:p>
        </p:txBody>
      </p:sp>
      <p:sp>
        <p:nvSpPr>
          <p:cNvPr id="9" name="Picture Placeholder 4"/>
          <p:cNvSpPr>
            <a:spLocks noGrp="1"/>
          </p:cNvSpPr>
          <p:nvPr>
            <p:ph type="pic" sz="quarter" idx="20" hasCustomPrompt="1"/>
          </p:nvPr>
        </p:nvSpPr>
        <p:spPr>
          <a:xfrm>
            <a:off x="6222271" y="1803797"/>
            <a:ext cx="1625307" cy="1509752"/>
          </a:xfrm>
        </p:spPr>
        <p:txBody>
          <a:bodyPr/>
          <a:lstStyle>
            <a:lvl1pPr>
              <a:defRPr/>
            </a:lvl1pPr>
          </a:lstStyle>
          <a:p>
            <a:r>
              <a:rPr lang="en-US" dirty="0"/>
              <a:t>Photo</a:t>
            </a:r>
          </a:p>
        </p:txBody>
      </p:sp>
      <p:sp>
        <p:nvSpPr>
          <p:cNvPr id="10" name="Text Placeholder 10"/>
          <p:cNvSpPr>
            <a:spLocks noGrp="1"/>
          </p:cNvSpPr>
          <p:nvPr>
            <p:ph type="body" sz="quarter" idx="21" hasCustomPrompt="1"/>
          </p:nvPr>
        </p:nvSpPr>
        <p:spPr>
          <a:xfrm>
            <a:off x="8088927" y="2336800"/>
            <a:ext cx="3504744" cy="2665506"/>
          </a:xfrm>
        </p:spPr>
        <p:txBody>
          <a:bodyPr anchor="t"/>
          <a:lstStyle>
            <a:lvl1pPr>
              <a:defRPr sz="2100"/>
            </a:lvl1pPr>
          </a:lstStyle>
          <a:p>
            <a:pPr lvl="0"/>
            <a:r>
              <a:rPr lang="en-CA"/>
              <a:t>Person 2’s description</a:t>
            </a:r>
          </a:p>
        </p:txBody>
      </p:sp>
      <p:sp>
        <p:nvSpPr>
          <p:cNvPr id="12" name="Text Placeholder 6"/>
          <p:cNvSpPr>
            <a:spLocks noGrp="1"/>
          </p:cNvSpPr>
          <p:nvPr>
            <p:ph type="body" sz="quarter" idx="22" hasCustomPrompt="1"/>
          </p:nvPr>
        </p:nvSpPr>
        <p:spPr>
          <a:xfrm>
            <a:off x="8088336" y="1803797"/>
            <a:ext cx="3504858" cy="533003"/>
          </a:xfrm>
        </p:spPr>
        <p:txBody>
          <a:bodyPr/>
          <a:lstStyle>
            <a:lvl1pPr>
              <a:defRPr b="1">
                <a:solidFill>
                  <a:schemeClr val="accent2"/>
                </a:solidFill>
              </a:defRPr>
            </a:lvl1pPr>
          </a:lstStyle>
          <a:p>
            <a:pPr lvl="0"/>
            <a:r>
              <a:rPr lang="en-CA"/>
              <a:t>Name 2</a:t>
            </a:r>
          </a:p>
        </p:txBody>
      </p:sp>
      <p:sp>
        <p:nvSpPr>
          <p:cNvPr id="14" name="Text Placeholder 12"/>
          <p:cNvSpPr>
            <a:spLocks noGrp="1"/>
          </p:cNvSpPr>
          <p:nvPr>
            <p:ph type="body" sz="quarter" idx="23" hasCustomPrompt="1"/>
          </p:nvPr>
        </p:nvSpPr>
        <p:spPr>
          <a:xfrm>
            <a:off x="8088336" y="5118596"/>
            <a:ext cx="3504858" cy="532904"/>
          </a:xfrm>
        </p:spPr>
        <p:txBody>
          <a:bodyPr anchor="b"/>
          <a:lstStyle>
            <a:lvl1pPr>
              <a:defRPr sz="1575"/>
            </a:lvl1pPr>
          </a:lstStyle>
          <a:p>
            <a:pPr lvl="0"/>
            <a:r>
              <a:rPr lang="en-CA"/>
              <a:t>Person 2’s email</a:t>
            </a:r>
          </a:p>
        </p:txBody>
      </p:sp>
      <p:pic>
        <p:nvPicPr>
          <p:cNvPr id="16" name="Picture 15" descr="green-bar.eps">
            <a:extLst>
              <a:ext uri="{FF2B5EF4-FFF2-40B4-BE49-F238E27FC236}">
                <a16:creationId xmlns:a16="http://schemas.microsoft.com/office/drawing/2014/main" id="{63EB3FF2-BAE3-FE49-BE4D-3122F7F54EDF}"/>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17" name="Slide Number Placeholder 8">
            <a:extLst>
              <a:ext uri="{FF2B5EF4-FFF2-40B4-BE49-F238E27FC236}">
                <a16:creationId xmlns:a16="http://schemas.microsoft.com/office/drawing/2014/main" id="{F205B07A-6648-734F-B148-586E9FBD2D27}"/>
              </a:ext>
            </a:extLst>
          </p:cNvPr>
          <p:cNvSpPr>
            <a:spLocks noGrp="1"/>
          </p:cNvSpPr>
          <p:nvPr>
            <p:ph type="sldNum" sz="quarter" idx="24"/>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dirty="0"/>
          </a:p>
        </p:txBody>
      </p:sp>
      <p:pic>
        <p:nvPicPr>
          <p:cNvPr id="18" name="Picture 17">
            <a:extLst>
              <a:ext uri="{FF2B5EF4-FFF2-40B4-BE49-F238E27FC236}">
                <a16:creationId xmlns:a16="http://schemas.microsoft.com/office/drawing/2014/main" id="{7FDDFB09-91AF-4C47-B5CF-E1E430D982F0}"/>
              </a:ext>
            </a:extLst>
          </p:cNvPr>
          <p:cNvPicPr>
            <a:picLocks noChangeAspect="1"/>
          </p:cNvPicPr>
          <p:nvPr userDrawn="1"/>
        </p:nvPicPr>
        <p:blipFill>
          <a:blip r:embed="rId3"/>
          <a:stretch>
            <a:fillRect/>
          </a:stretch>
        </p:blipFill>
        <p:spPr>
          <a:xfrm>
            <a:off x="11515340" y="6410273"/>
            <a:ext cx="473787" cy="290762"/>
          </a:xfrm>
          <a:prstGeom prst="rect">
            <a:avLst/>
          </a:prstGeom>
        </p:spPr>
      </p:pic>
    </p:spTree>
    <p:extLst>
      <p:ext uri="{BB962C8B-B14F-4D97-AF65-F5344CB8AC3E}">
        <p14:creationId xmlns:p14="http://schemas.microsoft.com/office/powerpoint/2010/main" val="413656431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Col Key Point w/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EEA199-C81E-A549-8964-BA5D6F293C11}"/>
              </a:ext>
            </a:extLst>
          </p:cNvPr>
          <p:cNvSpPr/>
          <p:nvPr userDrawn="1"/>
        </p:nvSpPr>
        <p:spPr>
          <a:xfrm>
            <a:off x="9827670" y="0"/>
            <a:ext cx="2363139" cy="685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609601" y="576274"/>
            <a:ext cx="7106241" cy="1001980"/>
          </a:xfrm>
        </p:spPr>
        <p:txBody>
          <a:bodyPr anchor="t">
            <a:noAutofit/>
          </a:bodyPr>
          <a:lstStyle>
            <a:lvl1pPr>
              <a:lnSpc>
                <a:spcPct val="100000"/>
              </a:lnSpc>
              <a:defRPr sz="3300" b="1" baseline="0">
                <a:solidFill>
                  <a:schemeClr val="tx2"/>
                </a:solidFill>
              </a:defRPr>
            </a:lvl1pPr>
          </a:lstStyle>
          <a:p>
            <a:r>
              <a:rPr lang="en-CA"/>
              <a:t>This is a key point slide with 1 column</a:t>
            </a:r>
            <a:endParaRPr lang="en-US"/>
          </a:p>
        </p:txBody>
      </p:sp>
      <p:sp>
        <p:nvSpPr>
          <p:cNvPr id="12" name="Text Placeholder 5"/>
          <p:cNvSpPr>
            <a:spLocks noGrp="1"/>
          </p:cNvSpPr>
          <p:nvPr>
            <p:ph type="body" sz="quarter" idx="15" hasCustomPrompt="1"/>
          </p:nvPr>
        </p:nvSpPr>
        <p:spPr>
          <a:xfrm>
            <a:off x="609602" y="1803401"/>
            <a:ext cx="8710984" cy="3848100"/>
          </a:xfrm>
        </p:spPr>
        <p:txBody>
          <a:bodyPr/>
          <a:lstStyle>
            <a:lvl1pPr>
              <a:spcBef>
                <a:spcPts val="1200"/>
              </a:spcBef>
              <a:defRPr baseline="0"/>
            </a:lvl1pPr>
            <a:lvl3pPr marL="1515073" indent="-342854">
              <a:buFont typeface="Wingdings" pitchFamily="2" charset="2"/>
              <a:buChar char="§"/>
              <a:defRPr/>
            </a:lvl3pPr>
            <a:lvl4pPr marL="2051383" indent="-293055">
              <a:spcBef>
                <a:spcPts val="828"/>
              </a:spcBef>
              <a:buSzPct val="100000"/>
              <a:buFont typeface="Courier New" panose="02070309020205020404" pitchFamily="49" charset="0"/>
              <a:buChar char="o"/>
              <a:defRPr>
                <a:solidFill>
                  <a:schemeClr val="accent2"/>
                </a:solidFill>
              </a:defRPr>
            </a:lvl4pPr>
          </a:lstStyle>
          <a:p>
            <a:pPr lvl="0"/>
            <a:r>
              <a:rPr lang="en-CA"/>
              <a:t>Click to edit content. Keep content minimal on key point slides. Bullets are available to organize information.</a:t>
            </a:r>
          </a:p>
          <a:p>
            <a:pPr lvl="1"/>
            <a:r>
              <a:rPr lang="en-CA"/>
              <a:t>Second level</a:t>
            </a:r>
          </a:p>
          <a:p>
            <a:pPr lvl="2"/>
            <a:r>
              <a:rPr lang="en-CA"/>
              <a:t>Third level</a:t>
            </a:r>
          </a:p>
          <a:p>
            <a:pPr lvl="3"/>
            <a:r>
              <a:rPr lang="en-CA"/>
              <a:t>Fourth level</a:t>
            </a:r>
          </a:p>
        </p:txBody>
      </p:sp>
      <p:pic>
        <p:nvPicPr>
          <p:cNvPr id="14" name="Picture 13" descr="green-bar.eps"/>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16" name="Slide Number Placeholder 8"/>
          <p:cNvSpPr>
            <a:spLocks noGrp="1"/>
          </p:cNvSpPr>
          <p:nvPr>
            <p:ph type="sldNum" sz="quarter" idx="19"/>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dirty="0"/>
          </a:p>
        </p:txBody>
      </p:sp>
      <p:pic>
        <p:nvPicPr>
          <p:cNvPr id="9" name="Picture 8">
            <a:extLst>
              <a:ext uri="{FF2B5EF4-FFF2-40B4-BE49-F238E27FC236}">
                <a16:creationId xmlns:a16="http://schemas.microsoft.com/office/drawing/2014/main" id="{B5800226-79E1-4049-9CCC-5EE0F169DF45}"/>
              </a:ext>
            </a:extLst>
          </p:cNvPr>
          <p:cNvPicPr>
            <a:picLocks noChangeAspect="1"/>
          </p:cNvPicPr>
          <p:nvPr userDrawn="1"/>
        </p:nvPicPr>
        <p:blipFill>
          <a:blip r:embed="rId3"/>
          <a:stretch>
            <a:fillRect/>
          </a:stretch>
        </p:blipFill>
        <p:spPr>
          <a:xfrm>
            <a:off x="11515340" y="6410273"/>
            <a:ext cx="473787" cy="290762"/>
          </a:xfrm>
          <a:prstGeom prst="rect">
            <a:avLst/>
          </a:prstGeom>
        </p:spPr>
      </p:pic>
      <p:sp>
        <p:nvSpPr>
          <p:cNvPr id="5" name="Text Placeholder 4">
            <a:extLst>
              <a:ext uri="{FF2B5EF4-FFF2-40B4-BE49-F238E27FC236}">
                <a16:creationId xmlns:a16="http://schemas.microsoft.com/office/drawing/2014/main" id="{B2D2A2CF-A6FE-2942-9758-91AD07595269}"/>
              </a:ext>
            </a:extLst>
          </p:cNvPr>
          <p:cNvSpPr>
            <a:spLocks noGrp="1"/>
          </p:cNvSpPr>
          <p:nvPr>
            <p:ph type="body" sz="quarter" idx="20" hasCustomPrompt="1"/>
          </p:nvPr>
        </p:nvSpPr>
        <p:spPr>
          <a:xfrm>
            <a:off x="10011117" y="576274"/>
            <a:ext cx="1996245" cy="5075227"/>
          </a:xfrm>
        </p:spPr>
        <p:txBody>
          <a:bodyPr/>
          <a:lstStyle>
            <a:lvl1pPr marL="0" marR="0" indent="0" algn="l" defTabSz="586109" rtl="0" eaLnBrk="1" fontAlgn="auto" latinLnBrk="0" hangingPunct="1">
              <a:lnSpc>
                <a:spcPct val="110000"/>
              </a:lnSpc>
              <a:spcBef>
                <a:spcPct val="20000"/>
              </a:spcBef>
              <a:spcAft>
                <a:spcPts val="0"/>
              </a:spcAft>
              <a:buClr>
                <a:schemeClr val="accent2"/>
              </a:buClr>
              <a:buSzTx/>
              <a:buFontTx/>
              <a:buNone/>
              <a:tabLst/>
              <a:defRPr sz="1500">
                <a:solidFill>
                  <a:schemeClr val="bg2"/>
                </a:solidFill>
              </a:defRPr>
            </a:lvl1pPr>
          </a:lstStyle>
          <a:p>
            <a:pPr marL="0" marR="0" lvl="0" indent="0" algn="l" defTabSz="586109" rtl="0" eaLnBrk="1" fontAlgn="auto" latinLnBrk="0" hangingPunct="1">
              <a:lnSpc>
                <a:spcPct val="110000"/>
              </a:lnSpc>
              <a:spcBef>
                <a:spcPct val="20000"/>
              </a:spcBef>
              <a:spcAft>
                <a:spcPts val="0"/>
              </a:spcAft>
              <a:buClr>
                <a:schemeClr val="accent2"/>
              </a:buClr>
              <a:buSzTx/>
              <a:buFontTx/>
              <a:buNone/>
              <a:tabLst/>
              <a:defRPr/>
            </a:pPr>
            <a:r>
              <a:rPr lang="en-CA"/>
              <a:t>An optional annotation or text box for extra information.</a:t>
            </a:r>
            <a:endParaRPr lang="en-US"/>
          </a:p>
          <a:p>
            <a:pPr lvl="0"/>
            <a:endParaRPr lang="en-US"/>
          </a:p>
        </p:txBody>
      </p:sp>
    </p:spTree>
    <p:extLst>
      <p:ext uri="{BB962C8B-B14F-4D97-AF65-F5344CB8AC3E}">
        <p14:creationId xmlns:p14="http://schemas.microsoft.com/office/powerpoint/2010/main" val="3009280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Col Key Point, No Title">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41497EF-504D-5646-B224-6AD4C966C02E}"/>
              </a:ext>
            </a:extLst>
          </p:cNvPr>
          <p:cNvSpPr/>
          <p:nvPr userDrawn="1"/>
        </p:nvSpPr>
        <p:spPr>
          <a:xfrm>
            <a:off x="9827670" y="0"/>
            <a:ext cx="2363139" cy="685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Text Placeholder 5"/>
          <p:cNvSpPr>
            <a:spLocks noGrp="1"/>
          </p:cNvSpPr>
          <p:nvPr>
            <p:ph type="body" sz="quarter" idx="15" hasCustomPrompt="1"/>
          </p:nvPr>
        </p:nvSpPr>
        <p:spPr>
          <a:xfrm>
            <a:off x="609602" y="495299"/>
            <a:ext cx="8710984" cy="5156201"/>
          </a:xfrm>
        </p:spPr>
        <p:txBody>
          <a:bodyPr/>
          <a:lstStyle>
            <a:lvl1pPr>
              <a:spcBef>
                <a:spcPts val="1200"/>
              </a:spcBef>
              <a:defRPr baseline="0"/>
            </a:lvl1pPr>
            <a:lvl2pPr>
              <a:defRPr/>
            </a:lvl2pPr>
            <a:lvl3pPr marL="1515073" indent="-342854">
              <a:buFont typeface="Wingdings" pitchFamily="2" charset="2"/>
              <a:buChar char="§"/>
              <a:defRPr/>
            </a:lvl3pPr>
            <a:lvl4pPr marL="2051383" indent="-293055">
              <a:spcBef>
                <a:spcPts val="828"/>
              </a:spcBef>
              <a:buSzPct val="100000"/>
              <a:buFont typeface="Courier New" panose="02070309020205020404" pitchFamily="49" charset="0"/>
              <a:buChar char="o"/>
              <a:defRPr>
                <a:solidFill>
                  <a:schemeClr val="accent2"/>
                </a:solidFill>
              </a:defRPr>
            </a:lvl4pPr>
          </a:lstStyle>
          <a:p>
            <a:pPr lvl="0"/>
            <a:r>
              <a:rPr lang="en-CA"/>
              <a:t>This is a basic 1-column key point slide with no title.</a:t>
            </a:r>
          </a:p>
          <a:p>
            <a:pPr lvl="0"/>
            <a:r>
              <a:rPr lang="en-CA"/>
              <a:t>Click to edit content. Keep content minimal on key point slides. Bullets are available to organize information.</a:t>
            </a:r>
          </a:p>
          <a:p>
            <a:pPr lvl="1"/>
            <a:r>
              <a:rPr lang="en-CA"/>
              <a:t>Second level</a:t>
            </a:r>
          </a:p>
          <a:p>
            <a:pPr lvl="2"/>
            <a:r>
              <a:rPr lang="en-CA"/>
              <a:t>Third level</a:t>
            </a:r>
          </a:p>
          <a:p>
            <a:pPr lvl="3"/>
            <a:r>
              <a:rPr lang="en-CA"/>
              <a:t>Fourth level</a:t>
            </a:r>
          </a:p>
        </p:txBody>
      </p:sp>
      <p:pic>
        <p:nvPicPr>
          <p:cNvPr id="16" name="Picture 15" descr="green-bar.eps">
            <a:extLst>
              <a:ext uri="{FF2B5EF4-FFF2-40B4-BE49-F238E27FC236}">
                <a16:creationId xmlns:a16="http://schemas.microsoft.com/office/drawing/2014/main" id="{485ACF11-C8A3-E04C-82D1-7DDED121A31F}"/>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17" name="Slide Number Placeholder 8">
            <a:extLst>
              <a:ext uri="{FF2B5EF4-FFF2-40B4-BE49-F238E27FC236}">
                <a16:creationId xmlns:a16="http://schemas.microsoft.com/office/drawing/2014/main" id="{50201519-3898-3A4C-9D34-AB4EC758925F}"/>
              </a:ext>
            </a:extLst>
          </p:cNvPr>
          <p:cNvSpPr>
            <a:spLocks noGrp="1"/>
          </p:cNvSpPr>
          <p:nvPr>
            <p:ph type="sldNum" sz="quarter" idx="19"/>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dirty="0"/>
          </a:p>
        </p:txBody>
      </p:sp>
      <p:pic>
        <p:nvPicPr>
          <p:cNvPr id="18" name="Picture 17">
            <a:extLst>
              <a:ext uri="{FF2B5EF4-FFF2-40B4-BE49-F238E27FC236}">
                <a16:creationId xmlns:a16="http://schemas.microsoft.com/office/drawing/2014/main" id="{24A20C37-5ED8-BA4E-B834-08A5D5EAC00D}"/>
              </a:ext>
            </a:extLst>
          </p:cNvPr>
          <p:cNvPicPr>
            <a:picLocks noChangeAspect="1"/>
          </p:cNvPicPr>
          <p:nvPr userDrawn="1"/>
        </p:nvPicPr>
        <p:blipFill>
          <a:blip r:embed="rId3"/>
          <a:stretch>
            <a:fillRect/>
          </a:stretch>
        </p:blipFill>
        <p:spPr>
          <a:xfrm>
            <a:off x="11515340" y="6410273"/>
            <a:ext cx="473787" cy="290762"/>
          </a:xfrm>
          <a:prstGeom prst="rect">
            <a:avLst/>
          </a:prstGeom>
        </p:spPr>
      </p:pic>
      <p:sp>
        <p:nvSpPr>
          <p:cNvPr id="20" name="Text Placeholder 4">
            <a:extLst>
              <a:ext uri="{FF2B5EF4-FFF2-40B4-BE49-F238E27FC236}">
                <a16:creationId xmlns:a16="http://schemas.microsoft.com/office/drawing/2014/main" id="{5E9519BD-6206-1840-8A63-B2837E58EE42}"/>
              </a:ext>
            </a:extLst>
          </p:cNvPr>
          <p:cNvSpPr>
            <a:spLocks noGrp="1"/>
          </p:cNvSpPr>
          <p:nvPr>
            <p:ph type="body" sz="quarter" idx="20" hasCustomPrompt="1"/>
          </p:nvPr>
        </p:nvSpPr>
        <p:spPr>
          <a:xfrm>
            <a:off x="10011117" y="576274"/>
            <a:ext cx="1996245" cy="5075227"/>
          </a:xfrm>
        </p:spPr>
        <p:txBody>
          <a:bodyPr/>
          <a:lstStyle>
            <a:lvl1pPr marL="0" marR="0" indent="0" algn="l" defTabSz="586109" rtl="0" eaLnBrk="1" fontAlgn="auto" latinLnBrk="0" hangingPunct="1">
              <a:lnSpc>
                <a:spcPct val="110000"/>
              </a:lnSpc>
              <a:spcBef>
                <a:spcPct val="20000"/>
              </a:spcBef>
              <a:spcAft>
                <a:spcPts val="0"/>
              </a:spcAft>
              <a:buClr>
                <a:schemeClr val="accent2"/>
              </a:buClr>
              <a:buSzTx/>
              <a:buFontTx/>
              <a:buNone/>
              <a:tabLst/>
              <a:defRPr sz="1500">
                <a:solidFill>
                  <a:schemeClr val="bg2"/>
                </a:solidFill>
              </a:defRPr>
            </a:lvl1pPr>
          </a:lstStyle>
          <a:p>
            <a:pPr marL="0" marR="0" lvl="0" indent="0" algn="l" defTabSz="586109" rtl="0" eaLnBrk="1" fontAlgn="auto" latinLnBrk="0" hangingPunct="1">
              <a:lnSpc>
                <a:spcPct val="110000"/>
              </a:lnSpc>
              <a:spcBef>
                <a:spcPct val="20000"/>
              </a:spcBef>
              <a:spcAft>
                <a:spcPts val="0"/>
              </a:spcAft>
              <a:buClr>
                <a:schemeClr val="accent2"/>
              </a:buClr>
              <a:buSzTx/>
              <a:buFontTx/>
              <a:buNone/>
              <a:tabLst/>
              <a:defRPr/>
            </a:pPr>
            <a:r>
              <a:rPr lang="en-CA"/>
              <a:t>An optional annotation or text box for extra information.</a:t>
            </a:r>
            <a:endParaRPr lang="en-US"/>
          </a:p>
          <a:p>
            <a:pPr lvl="0"/>
            <a:endParaRPr lang="en-US"/>
          </a:p>
        </p:txBody>
      </p:sp>
    </p:spTree>
    <p:extLst>
      <p:ext uri="{BB962C8B-B14F-4D97-AF65-F5344CB8AC3E}">
        <p14:creationId xmlns:p14="http://schemas.microsoft.com/office/powerpoint/2010/main" val="3987506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Col Bulk Content w/ Title">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99B8C52-4549-FF47-AFF2-EEE89FEF63A5}"/>
              </a:ext>
            </a:extLst>
          </p:cNvPr>
          <p:cNvSpPr/>
          <p:nvPr userDrawn="1"/>
        </p:nvSpPr>
        <p:spPr>
          <a:xfrm>
            <a:off x="9827670" y="0"/>
            <a:ext cx="2363139" cy="685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7" name="Text Placeholder 4">
            <a:extLst>
              <a:ext uri="{FF2B5EF4-FFF2-40B4-BE49-F238E27FC236}">
                <a16:creationId xmlns:a16="http://schemas.microsoft.com/office/drawing/2014/main" id="{50F73EEF-C61E-7448-9B30-113D37F315FB}"/>
              </a:ext>
            </a:extLst>
          </p:cNvPr>
          <p:cNvSpPr>
            <a:spLocks noGrp="1"/>
          </p:cNvSpPr>
          <p:nvPr>
            <p:ph type="body" sz="quarter" idx="20" hasCustomPrompt="1"/>
          </p:nvPr>
        </p:nvSpPr>
        <p:spPr>
          <a:xfrm>
            <a:off x="10011117" y="576274"/>
            <a:ext cx="1996245" cy="5075227"/>
          </a:xfrm>
        </p:spPr>
        <p:txBody>
          <a:bodyPr/>
          <a:lstStyle>
            <a:lvl1pPr marL="0" marR="0" indent="0" algn="l" defTabSz="586109" rtl="0" eaLnBrk="1" fontAlgn="auto" latinLnBrk="0" hangingPunct="1">
              <a:lnSpc>
                <a:spcPct val="110000"/>
              </a:lnSpc>
              <a:spcBef>
                <a:spcPct val="20000"/>
              </a:spcBef>
              <a:spcAft>
                <a:spcPts val="0"/>
              </a:spcAft>
              <a:buClr>
                <a:schemeClr val="accent2"/>
              </a:buClr>
              <a:buSzTx/>
              <a:buFontTx/>
              <a:buNone/>
              <a:tabLst/>
              <a:defRPr sz="1500">
                <a:solidFill>
                  <a:schemeClr val="bg2"/>
                </a:solidFill>
              </a:defRPr>
            </a:lvl1pPr>
          </a:lstStyle>
          <a:p>
            <a:pPr marL="0" marR="0" lvl="0" indent="0" algn="l" defTabSz="586109" rtl="0" eaLnBrk="1" fontAlgn="auto" latinLnBrk="0" hangingPunct="1">
              <a:lnSpc>
                <a:spcPct val="110000"/>
              </a:lnSpc>
              <a:spcBef>
                <a:spcPct val="20000"/>
              </a:spcBef>
              <a:spcAft>
                <a:spcPts val="0"/>
              </a:spcAft>
              <a:buClr>
                <a:schemeClr val="accent2"/>
              </a:buClr>
              <a:buSzTx/>
              <a:buFontTx/>
              <a:buNone/>
              <a:tabLst/>
              <a:defRPr/>
            </a:pPr>
            <a:r>
              <a:rPr lang="en-CA"/>
              <a:t>An optional annotation or text box for extra information.</a:t>
            </a:r>
            <a:endParaRPr lang="en-US"/>
          </a:p>
          <a:p>
            <a:pPr lvl="0"/>
            <a:endParaRPr lang="en-US"/>
          </a:p>
        </p:txBody>
      </p:sp>
      <p:sp>
        <p:nvSpPr>
          <p:cNvPr id="2" name="Title 1"/>
          <p:cNvSpPr>
            <a:spLocks noGrp="1"/>
          </p:cNvSpPr>
          <p:nvPr>
            <p:ph type="title" hasCustomPrompt="1"/>
          </p:nvPr>
        </p:nvSpPr>
        <p:spPr>
          <a:xfrm>
            <a:off x="609601" y="576274"/>
            <a:ext cx="7824915" cy="1001980"/>
          </a:xfrm>
        </p:spPr>
        <p:txBody>
          <a:bodyPr anchor="t">
            <a:noAutofit/>
          </a:bodyPr>
          <a:lstStyle>
            <a:lvl1pPr>
              <a:lnSpc>
                <a:spcPct val="100000"/>
              </a:lnSpc>
              <a:defRPr sz="3300" b="1" baseline="0">
                <a:solidFill>
                  <a:schemeClr val="tx2"/>
                </a:solidFill>
              </a:defRPr>
            </a:lvl1pPr>
          </a:lstStyle>
          <a:p>
            <a:r>
              <a:rPr lang="en-CA"/>
              <a:t>This is a bulk content slide with 1 column for long content</a:t>
            </a:r>
            <a:endParaRPr lang="en-US"/>
          </a:p>
        </p:txBody>
      </p:sp>
      <p:sp>
        <p:nvSpPr>
          <p:cNvPr id="12" name="Text Placeholder 5"/>
          <p:cNvSpPr>
            <a:spLocks noGrp="1"/>
          </p:cNvSpPr>
          <p:nvPr>
            <p:ph type="body" sz="quarter" idx="15" hasCustomPrompt="1"/>
          </p:nvPr>
        </p:nvSpPr>
        <p:spPr>
          <a:xfrm>
            <a:off x="609602" y="1803401"/>
            <a:ext cx="8710984" cy="3848100"/>
          </a:xfrm>
        </p:spPr>
        <p:txBody>
          <a:bodyPr/>
          <a:lstStyle>
            <a:lvl1pPr>
              <a:spcBef>
                <a:spcPts val="1278"/>
              </a:spcBef>
              <a:defRPr sz="1575" baseline="0"/>
            </a:lvl1pPr>
            <a:lvl2pPr>
              <a:defRPr sz="1575"/>
            </a:lvl2pPr>
            <a:lvl3pPr marL="1515073" indent="-342854">
              <a:buFont typeface="Wingdings" pitchFamily="2" charset="2"/>
              <a:buChar char="§"/>
              <a:defRPr sz="1575"/>
            </a:lvl3pPr>
            <a:lvl4pPr marL="2051383" indent="-293055">
              <a:spcBef>
                <a:spcPts val="675"/>
              </a:spcBef>
              <a:buSzPct val="100000"/>
              <a:buFont typeface="Courier New" panose="02070309020205020404" pitchFamily="49" charset="0"/>
              <a:buChar char="o"/>
              <a:defRPr sz="1200">
                <a:solidFill>
                  <a:schemeClr val="accent2"/>
                </a:solidFill>
              </a:defRPr>
            </a:lvl4pPr>
          </a:lstStyle>
          <a:p>
            <a:pPr lvl="0"/>
            <a:r>
              <a:rPr lang="en-CA"/>
              <a:t>Click to edit content. Use this slide only for presentations that are being sent with time for lengthy reading, never for an in-person presentation. Bullets are available to organize information.</a:t>
            </a:r>
          </a:p>
          <a:p>
            <a:pPr lvl="1"/>
            <a:r>
              <a:rPr lang="en-CA"/>
              <a:t>Second level</a:t>
            </a:r>
          </a:p>
          <a:p>
            <a:pPr lvl="2"/>
            <a:r>
              <a:rPr lang="en-CA"/>
              <a:t>Third level</a:t>
            </a:r>
          </a:p>
          <a:p>
            <a:pPr lvl="3"/>
            <a:r>
              <a:rPr lang="en-CA"/>
              <a:t>Fourth level</a:t>
            </a:r>
          </a:p>
        </p:txBody>
      </p:sp>
      <p:pic>
        <p:nvPicPr>
          <p:cNvPr id="8" name="Picture 7" descr="green-bar.eps">
            <a:extLst>
              <a:ext uri="{FF2B5EF4-FFF2-40B4-BE49-F238E27FC236}">
                <a16:creationId xmlns:a16="http://schemas.microsoft.com/office/drawing/2014/main" id="{20A9900C-2C75-A64C-A17C-6171105E5BD8}"/>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9" name="Slide Number Placeholder 8">
            <a:extLst>
              <a:ext uri="{FF2B5EF4-FFF2-40B4-BE49-F238E27FC236}">
                <a16:creationId xmlns:a16="http://schemas.microsoft.com/office/drawing/2014/main" id="{A6210707-0B3A-0E4D-ACBE-2957FDA6B147}"/>
              </a:ext>
            </a:extLst>
          </p:cNvPr>
          <p:cNvSpPr>
            <a:spLocks noGrp="1"/>
          </p:cNvSpPr>
          <p:nvPr>
            <p:ph type="sldNum" sz="quarter" idx="19"/>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dirty="0"/>
          </a:p>
        </p:txBody>
      </p:sp>
      <p:pic>
        <p:nvPicPr>
          <p:cNvPr id="10" name="Picture 9">
            <a:extLst>
              <a:ext uri="{FF2B5EF4-FFF2-40B4-BE49-F238E27FC236}">
                <a16:creationId xmlns:a16="http://schemas.microsoft.com/office/drawing/2014/main" id="{3B6289DB-5AE0-A949-8079-E4CF67414B6E}"/>
              </a:ext>
            </a:extLst>
          </p:cNvPr>
          <p:cNvPicPr>
            <a:picLocks noChangeAspect="1"/>
          </p:cNvPicPr>
          <p:nvPr userDrawn="1"/>
        </p:nvPicPr>
        <p:blipFill>
          <a:blip r:embed="rId3"/>
          <a:stretch>
            <a:fillRect/>
          </a:stretch>
        </p:blipFill>
        <p:spPr>
          <a:xfrm>
            <a:off x="11515340" y="6410273"/>
            <a:ext cx="473787" cy="290762"/>
          </a:xfrm>
          <a:prstGeom prst="rect">
            <a:avLst/>
          </a:prstGeom>
        </p:spPr>
      </p:pic>
    </p:spTree>
    <p:extLst>
      <p:ext uri="{BB962C8B-B14F-4D97-AF65-F5344CB8AC3E}">
        <p14:creationId xmlns:p14="http://schemas.microsoft.com/office/powerpoint/2010/main" val="3200419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Col Bulk Content, No Titl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DDC5C6-9F6D-694A-B292-91AC0120324D}"/>
              </a:ext>
            </a:extLst>
          </p:cNvPr>
          <p:cNvSpPr/>
          <p:nvPr userDrawn="1"/>
        </p:nvSpPr>
        <p:spPr>
          <a:xfrm>
            <a:off x="9827670" y="0"/>
            <a:ext cx="2363139" cy="685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Text Placeholder 4">
            <a:extLst>
              <a:ext uri="{FF2B5EF4-FFF2-40B4-BE49-F238E27FC236}">
                <a16:creationId xmlns:a16="http://schemas.microsoft.com/office/drawing/2014/main" id="{15BE7696-88A8-B94E-9460-B9C3D6AE243B}"/>
              </a:ext>
            </a:extLst>
          </p:cNvPr>
          <p:cNvSpPr>
            <a:spLocks noGrp="1"/>
          </p:cNvSpPr>
          <p:nvPr>
            <p:ph type="body" sz="quarter" idx="20" hasCustomPrompt="1"/>
          </p:nvPr>
        </p:nvSpPr>
        <p:spPr>
          <a:xfrm>
            <a:off x="10011117" y="576274"/>
            <a:ext cx="1996245" cy="5075227"/>
          </a:xfrm>
        </p:spPr>
        <p:txBody>
          <a:bodyPr/>
          <a:lstStyle>
            <a:lvl1pPr marL="0" marR="0" indent="0" algn="l" defTabSz="586109" rtl="0" eaLnBrk="1" fontAlgn="auto" latinLnBrk="0" hangingPunct="1">
              <a:lnSpc>
                <a:spcPct val="110000"/>
              </a:lnSpc>
              <a:spcBef>
                <a:spcPct val="20000"/>
              </a:spcBef>
              <a:spcAft>
                <a:spcPts val="0"/>
              </a:spcAft>
              <a:buClr>
                <a:schemeClr val="accent2"/>
              </a:buClr>
              <a:buSzTx/>
              <a:buFontTx/>
              <a:buNone/>
              <a:tabLst/>
              <a:defRPr sz="1500">
                <a:solidFill>
                  <a:schemeClr val="bg2"/>
                </a:solidFill>
              </a:defRPr>
            </a:lvl1pPr>
          </a:lstStyle>
          <a:p>
            <a:pPr marL="0" marR="0" lvl="0" indent="0" algn="l" defTabSz="586109" rtl="0" eaLnBrk="1" fontAlgn="auto" latinLnBrk="0" hangingPunct="1">
              <a:lnSpc>
                <a:spcPct val="110000"/>
              </a:lnSpc>
              <a:spcBef>
                <a:spcPct val="20000"/>
              </a:spcBef>
              <a:spcAft>
                <a:spcPts val="0"/>
              </a:spcAft>
              <a:buClr>
                <a:schemeClr val="accent2"/>
              </a:buClr>
              <a:buSzTx/>
              <a:buFontTx/>
              <a:buNone/>
              <a:tabLst/>
              <a:defRPr/>
            </a:pPr>
            <a:r>
              <a:rPr lang="en-CA"/>
              <a:t>An optional annotation or text box for extra information.</a:t>
            </a:r>
            <a:endParaRPr lang="en-US"/>
          </a:p>
          <a:p>
            <a:pPr lvl="0"/>
            <a:endParaRPr lang="en-US"/>
          </a:p>
        </p:txBody>
      </p:sp>
      <p:sp>
        <p:nvSpPr>
          <p:cNvPr id="11" name="Text Placeholder 5"/>
          <p:cNvSpPr>
            <a:spLocks noGrp="1"/>
          </p:cNvSpPr>
          <p:nvPr>
            <p:ph type="body" sz="quarter" idx="15" hasCustomPrompt="1"/>
          </p:nvPr>
        </p:nvSpPr>
        <p:spPr>
          <a:xfrm>
            <a:off x="609602" y="495299"/>
            <a:ext cx="8710984" cy="5156202"/>
          </a:xfrm>
        </p:spPr>
        <p:txBody>
          <a:bodyPr/>
          <a:lstStyle>
            <a:lvl1pPr>
              <a:spcBef>
                <a:spcPts val="1278"/>
              </a:spcBef>
              <a:defRPr sz="1575" baseline="0"/>
            </a:lvl1pPr>
            <a:lvl2pPr>
              <a:defRPr sz="1575"/>
            </a:lvl2pPr>
            <a:lvl3pPr marL="1515073" indent="-342854">
              <a:buFont typeface="Wingdings" pitchFamily="2" charset="2"/>
              <a:buChar char="§"/>
              <a:defRPr sz="1575"/>
            </a:lvl3pPr>
            <a:lvl4pPr marL="2051383" indent="-293055">
              <a:spcBef>
                <a:spcPts val="675"/>
              </a:spcBef>
              <a:buSzPct val="100000"/>
              <a:buFont typeface="Courier New" panose="02070309020205020404" pitchFamily="49" charset="0"/>
              <a:buChar char="o"/>
              <a:defRPr sz="1200">
                <a:solidFill>
                  <a:schemeClr val="accent2"/>
                </a:solidFill>
              </a:defRPr>
            </a:lvl4pPr>
          </a:lstStyle>
          <a:p>
            <a:pPr lvl="0"/>
            <a:r>
              <a:rPr lang="en-CA"/>
              <a:t>This is a bulk content slide without a title for long content.</a:t>
            </a:r>
          </a:p>
          <a:p>
            <a:pPr lvl="0"/>
            <a:r>
              <a:rPr lang="en-CA"/>
              <a:t>Click to edit content. Use this slide only for presentations that are being sent with time for lengthy reading, never for an in-person presentation. Bullets are available to organize information.</a:t>
            </a:r>
          </a:p>
          <a:p>
            <a:pPr lvl="1"/>
            <a:r>
              <a:rPr lang="en-CA"/>
              <a:t>Second level</a:t>
            </a:r>
          </a:p>
          <a:p>
            <a:pPr lvl="2"/>
            <a:r>
              <a:rPr lang="en-CA"/>
              <a:t>Third level</a:t>
            </a:r>
          </a:p>
          <a:p>
            <a:pPr lvl="3"/>
            <a:r>
              <a:rPr lang="en-CA"/>
              <a:t>Fourth level</a:t>
            </a:r>
          </a:p>
        </p:txBody>
      </p:sp>
      <p:pic>
        <p:nvPicPr>
          <p:cNvPr id="7" name="Picture 6" descr="green-bar.eps">
            <a:extLst>
              <a:ext uri="{FF2B5EF4-FFF2-40B4-BE49-F238E27FC236}">
                <a16:creationId xmlns:a16="http://schemas.microsoft.com/office/drawing/2014/main" id="{61F4DBC9-6617-604E-8D69-676F33D98465}"/>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8" name="Slide Number Placeholder 8">
            <a:extLst>
              <a:ext uri="{FF2B5EF4-FFF2-40B4-BE49-F238E27FC236}">
                <a16:creationId xmlns:a16="http://schemas.microsoft.com/office/drawing/2014/main" id="{72816F32-CCC8-0D46-B094-140C3E8CD930}"/>
              </a:ext>
            </a:extLst>
          </p:cNvPr>
          <p:cNvSpPr>
            <a:spLocks noGrp="1"/>
          </p:cNvSpPr>
          <p:nvPr>
            <p:ph type="sldNum" sz="quarter" idx="19"/>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dirty="0"/>
          </a:p>
        </p:txBody>
      </p:sp>
      <p:pic>
        <p:nvPicPr>
          <p:cNvPr id="9" name="Picture 8">
            <a:extLst>
              <a:ext uri="{FF2B5EF4-FFF2-40B4-BE49-F238E27FC236}">
                <a16:creationId xmlns:a16="http://schemas.microsoft.com/office/drawing/2014/main" id="{228C4A99-17E2-064E-997B-F383D187D751}"/>
              </a:ext>
            </a:extLst>
          </p:cNvPr>
          <p:cNvPicPr>
            <a:picLocks noChangeAspect="1"/>
          </p:cNvPicPr>
          <p:nvPr userDrawn="1"/>
        </p:nvPicPr>
        <p:blipFill>
          <a:blip r:embed="rId3"/>
          <a:stretch>
            <a:fillRect/>
          </a:stretch>
        </p:blipFill>
        <p:spPr>
          <a:xfrm>
            <a:off x="11515340" y="6410273"/>
            <a:ext cx="473787" cy="290762"/>
          </a:xfrm>
          <a:prstGeom prst="rect">
            <a:avLst/>
          </a:prstGeom>
        </p:spPr>
      </p:pic>
    </p:spTree>
    <p:extLst>
      <p:ext uri="{BB962C8B-B14F-4D97-AF65-F5344CB8AC3E}">
        <p14:creationId xmlns:p14="http://schemas.microsoft.com/office/powerpoint/2010/main" val="453953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Col 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576274"/>
            <a:ext cx="7106241" cy="1001980"/>
          </a:xfrm>
        </p:spPr>
        <p:txBody>
          <a:bodyPr anchor="t">
            <a:noAutofit/>
          </a:bodyPr>
          <a:lstStyle>
            <a:lvl1pPr>
              <a:lnSpc>
                <a:spcPct val="100000"/>
              </a:lnSpc>
              <a:defRPr sz="3300" b="1" baseline="0">
                <a:solidFill>
                  <a:schemeClr val="tx2"/>
                </a:solidFill>
              </a:defRPr>
            </a:lvl1pPr>
          </a:lstStyle>
          <a:p>
            <a:r>
              <a:rPr lang="en-CA"/>
              <a:t>This is a key point slide with 2 columns</a:t>
            </a:r>
            <a:endParaRPr lang="en-US"/>
          </a:p>
        </p:txBody>
      </p:sp>
      <p:sp>
        <p:nvSpPr>
          <p:cNvPr id="14" name="Text Placeholder 5"/>
          <p:cNvSpPr>
            <a:spLocks noGrp="1"/>
          </p:cNvSpPr>
          <p:nvPr>
            <p:ph type="body" sz="quarter" idx="15" hasCustomPrompt="1"/>
          </p:nvPr>
        </p:nvSpPr>
        <p:spPr>
          <a:xfrm>
            <a:off x="609602" y="1803401"/>
            <a:ext cx="5371319" cy="3848100"/>
          </a:xfrm>
        </p:spPr>
        <p:txBody>
          <a:bodyPr/>
          <a:lstStyle>
            <a:lvl1pPr>
              <a:spcBef>
                <a:spcPts val="1200"/>
              </a:spcBef>
              <a:defRPr sz="2250" baseline="0"/>
            </a:lvl1pPr>
            <a:lvl2pPr>
              <a:defRPr sz="2250"/>
            </a:lvl2pPr>
            <a:lvl3pPr marL="1515073" indent="-342854">
              <a:buFont typeface="Wingdings" pitchFamily="2" charset="2"/>
              <a:buChar char="§"/>
              <a:defRPr sz="2250"/>
            </a:lvl3pPr>
            <a:lvl4pPr marL="2051383" indent="-293055">
              <a:spcBef>
                <a:spcPts val="828"/>
              </a:spcBef>
              <a:buSzPct val="100000"/>
              <a:buFont typeface="Courier New" panose="02070309020205020404" pitchFamily="49" charset="0"/>
              <a:buChar char="o"/>
              <a:defRPr>
                <a:solidFill>
                  <a:schemeClr val="accent2"/>
                </a:solidFill>
              </a:defRPr>
            </a:lvl4pPr>
          </a:lstStyle>
          <a:p>
            <a:pPr lvl="0"/>
            <a:r>
              <a:rPr lang="en-CA"/>
              <a:t>Click to edit content. Keep content minimal on key point slides. Bullets are available to organize information.</a:t>
            </a:r>
          </a:p>
          <a:p>
            <a:pPr lvl="1"/>
            <a:r>
              <a:rPr lang="en-CA"/>
              <a:t>Second level</a:t>
            </a:r>
          </a:p>
          <a:p>
            <a:pPr lvl="2"/>
            <a:r>
              <a:rPr lang="en-CA"/>
              <a:t>Third level</a:t>
            </a:r>
          </a:p>
          <a:p>
            <a:pPr lvl="3"/>
            <a:r>
              <a:rPr lang="en-CA"/>
              <a:t>Fourth level</a:t>
            </a:r>
          </a:p>
        </p:txBody>
      </p:sp>
      <p:sp>
        <p:nvSpPr>
          <p:cNvPr id="16" name="Text Placeholder 5"/>
          <p:cNvSpPr>
            <a:spLocks noGrp="1"/>
          </p:cNvSpPr>
          <p:nvPr>
            <p:ph type="body" sz="quarter" idx="16" hasCustomPrompt="1"/>
          </p:nvPr>
        </p:nvSpPr>
        <p:spPr>
          <a:xfrm>
            <a:off x="6222270" y="1803401"/>
            <a:ext cx="5360131" cy="3848100"/>
          </a:xfrm>
        </p:spPr>
        <p:txBody>
          <a:bodyPr/>
          <a:lstStyle>
            <a:lvl1pPr>
              <a:spcBef>
                <a:spcPts val="1200"/>
              </a:spcBef>
              <a:defRPr sz="2250" baseline="0"/>
            </a:lvl1pPr>
            <a:lvl2pPr>
              <a:defRPr sz="2250"/>
            </a:lvl2pPr>
            <a:lvl3pPr marL="1515073" indent="-342854">
              <a:buFont typeface="Wingdings" pitchFamily="2" charset="2"/>
              <a:buChar char="§"/>
              <a:defRPr sz="2250"/>
            </a:lvl3pPr>
            <a:lvl4pPr marL="2051383" indent="-293055">
              <a:spcBef>
                <a:spcPts val="828"/>
              </a:spcBef>
              <a:buFont typeface="Courier New" panose="02070309020205020404" pitchFamily="49" charset="0"/>
              <a:buChar char="o"/>
              <a:defRPr>
                <a:solidFill>
                  <a:schemeClr val="accent2"/>
                </a:solidFill>
              </a:defRPr>
            </a:lvl4pPr>
          </a:lstStyle>
          <a:p>
            <a:pPr lvl="0"/>
            <a:r>
              <a:rPr lang="en-CA"/>
              <a:t>Click to edit content. Keep content minimal on key point slides. Bullets are available to organize information.</a:t>
            </a:r>
          </a:p>
          <a:p>
            <a:pPr lvl="1"/>
            <a:r>
              <a:rPr lang="en-CA"/>
              <a:t>Second level</a:t>
            </a:r>
          </a:p>
          <a:p>
            <a:pPr lvl="2"/>
            <a:r>
              <a:rPr lang="en-CA"/>
              <a:t>Third level</a:t>
            </a:r>
          </a:p>
          <a:p>
            <a:pPr lvl="3"/>
            <a:r>
              <a:rPr lang="en-CA"/>
              <a:t>Fourth level</a:t>
            </a:r>
          </a:p>
        </p:txBody>
      </p:sp>
      <p:pic>
        <p:nvPicPr>
          <p:cNvPr id="8" name="Picture 7" descr="green-bar.eps">
            <a:extLst>
              <a:ext uri="{FF2B5EF4-FFF2-40B4-BE49-F238E27FC236}">
                <a16:creationId xmlns:a16="http://schemas.microsoft.com/office/drawing/2014/main" id="{5C77805F-2E1B-7E4A-9F32-8B3E3A0888BC}"/>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9" name="Slide Number Placeholder 8">
            <a:extLst>
              <a:ext uri="{FF2B5EF4-FFF2-40B4-BE49-F238E27FC236}">
                <a16:creationId xmlns:a16="http://schemas.microsoft.com/office/drawing/2014/main" id="{030A67CA-D2C6-A642-9A41-94681E24F930}"/>
              </a:ext>
            </a:extLst>
          </p:cNvPr>
          <p:cNvSpPr>
            <a:spLocks noGrp="1"/>
          </p:cNvSpPr>
          <p:nvPr>
            <p:ph type="sldNum" sz="quarter" idx="19"/>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dirty="0"/>
          </a:p>
        </p:txBody>
      </p:sp>
      <p:pic>
        <p:nvPicPr>
          <p:cNvPr id="10" name="Picture 9">
            <a:extLst>
              <a:ext uri="{FF2B5EF4-FFF2-40B4-BE49-F238E27FC236}">
                <a16:creationId xmlns:a16="http://schemas.microsoft.com/office/drawing/2014/main" id="{D5461B0D-74BA-0447-BFEA-E80A68223F3C}"/>
              </a:ext>
            </a:extLst>
          </p:cNvPr>
          <p:cNvPicPr>
            <a:picLocks noChangeAspect="1"/>
          </p:cNvPicPr>
          <p:nvPr userDrawn="1"/>
        </p:nvPicPr>
        <p:blipFill>
          <a:blip r:embed="rId3"/>
          <a:stretch>
            <a:fillRect/>
          </a:stretch>
        </p:blipFill>
        <p:spPr>
          <a:xfrm>
            <a:off x="11515340" y="6410273"/>
            <a:ext cx="473787" cy="290762"/>
          </a:xfrm>
          <a:prstGeom prst="rect">
            <a:avLst/>
          </a:prstGeom>
        </p:spPr>
      </p:pic>
    </p:spTree>
    <p:extLst>
      <p:ext uri="{BB962C8B-B14F-4D97-AF65-F5344CB8AC3E}">
        <p14:creationId xmlns:p14="http://schemas.microsoft.com/office/powerpoint/2010/main" val="391549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Col Key Point w/Subtitle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576274"/>
            <a:ext cx="7106241" cy="1001980"/>
          </a:xfrm>
        </p:spPr>
        <p:txBody>
          <a:bodyPr anchor="t">
            <a:noAutofit/>
          </a:bodyPr>
          <a:lstStyle>
            <a:lvl1pPr>
              <a:lnSpc>
                <a:spcPct val="100000"/>
              </a:lnSpc>
              <a:defRPr sz="3300" b="1" baseline="0">
                <a:solidFill>
                  <a:schemeClr val="tx2"/>
                </a:solidFill>
              </a:defRPr>
            </a:lvl1pPr>
          </a:lstStyle>
          <a:p>
            <a:r>
              <a:rPr lang="en-CA"/>
              <a:t>This is a key point slide with 2 columns and subtitles</a:t>
            </a:r>
            <a:endParaRPr lang="en-US"/>
          </a:p>
        </p:txBody>
      </p:sp>
      <p:sp>
        <p:nvSpPr>
          <p:cNvPr id="14" name="Text Placeholder 5"/>
          <p:cNvSpPr>
            <a:spLocks noGrp="1"/>
          </p:cNvSpPr>
          <p:nvPr>
            <p:ph type="body" sz="quarter" idx="15" hasCustomPrompt="1"/>
          </p:nvPr>
        </p:nvSpPr>
        <p:spPr>
          <a:xfrm>
            <a:off x="609602" y="2336799"/>
            <a:ext cx="5371319" cy="3314701"/>
          </a:xfrm>
        </p:spPr>
        <p:txBody>
          <a:bodyPr/>
          <a:lstStyle>
            <a:lvl1pPr>
              <a:spcBef>
                <a:spcPts val="1200"/>
              </a:spcBef>
              <a:defRPr sz="2250" baseline="0"/>
            </a:lvl1pPr>
            <a:lvl2pPr>
              <a:defRPr sz="2250"/>
            </a:lvl2pPr>
            <a:lvl3pPr marL="1515073" indent="-342854">
              <a:buFont typeface="Wingdings" pitchFamily="2" charset="2"/>
              <a:buChar char="§"/>
              <a:defRPr sz="2250"/>
            </a:lvl3pPr>
            <a:lvl4pPr marL="2051383" indent="-293055">
              <a:spcBef>
                <a:spcPts val="828"/>
              </a:spcBef>
              <a:buSzPct val="100000"/>
              <a:buFont typeface="Courier New" panose="02070309020205020404" pitchFamily="49" charset="0"/>
              <a:buChar char="o"/>
              <a:defRPr>
                <a:solidFill>
                  <a:schemeClr val="accent2"/>
                </a:solidFill>
              </a:defRPr>
            </a:lvl4pPr>
          </a:lstStyle>
          <a:p>
            <a:pPr lvl="0"/>
            <a:r>
              <a:rPr lang="en-CA"/>
              <a:t>Click to edit content. Keep content minimal on key point slides. Bullets are available to organize information.</a:t>
            </a:r>
          </a:p>
          <a:p>
            <a:pPr lvl="1"/>
            <a:r>
              <a:rPr lang="en-CA"/>
              <a:t>Second level</a:t>
            </a:r>
          </a:p>
          <a:p>
            <a:pPr lvl="2"/>
            <a:r>
              <a:rPr lang="en-CA"/>
              <a:t>Third level</a:t>
            </a:r>
          </a:p>
          <a:p>
            <a:pPr lvl="3"/>
            <a:r>
              <a:rPr lang="en-CA"/>
              <a:t>Fourth level</a:t>
            </a:r>
          </a:p>
        </p:txBody>
      </p:sp>
      <p:sp>
        <p:nvSpPr>
          <p:cNvPr id="16" name="Text Placeholder 5"/>
          <p:cNvSpPr>
            <a:spLocks noGrp="1"/>
          </p:cNvSpPr>
          <p:nvPr>
            <p:ph type="body" sz="quarter" idx="16" hasCustomPrompt="1"/>
          </p:nvPr>
        </p:nvSpPr>
        <p:spPr>
          <a:xfrm>
            <a:off x="6222270" y="2336799"/>
            <a:ext cx="5360131" cy="3314702"/>
          </a:xfrm>
        </p:spPr>
        <p:txBody>
          <a:bodyPr/>
          <a:lstStyle>
            <a:lvl1pPr>
              <a:spcBef>
                <a:spcPts val="1200"/>
              </a:spcBef>
              <a:defRPr sz="2250" baseline="0"/>
            </a:lvl1pPr>
            <a:lvl2pPr>
              <a:defRPr sz="2250"/>
            </a:lvl2pPr>
            <a:lvl3pPr marL="1515073" indent="-342854">
              <a:buFont typeface="Wingdings" pitchFamily="2" charset="2"/>
              <a:buChar char="§"/>
              <a:defRPr sz="2250"/>
            </a:lvl3pPr>
            <a:lvl4pPr marL="2051383" indent="-293055">
              <a:spcBef>
                <a:spcPts val="828"/>
              </a:spcBef>
              <a:buSzPct val="100000"/>
              <a:buFont typeface="Courier New" panose="02070309020205020404" pitchFamily="49" charset="0"/>
              <a:buChar char="o"/>
              <a:defRPr>
                <a:solidFill>
                  <a:schemeClr val="accent2"/>
                </a:solidFill>
              </a:defRPr>
            </a:lvl4pPr>
          </a:lstStyle>
          <a:p>
            <a:pPr lvl="0"/>
            <a:r>
              <a:rPr lang="en-CA"/>
              <a:t>Click to edit content. Keep content minimal on key point slides. Bullets are available to organize information.</a:t>
            </a:r>
          </a:p>
          <a:p>
            <a:pPr lvl="1"/>
            <a:r>
              <a:rPr lang="en-CA"/>
              <a:t>Second level</a:t>
            </a:r>
          </a:p>
          <a:p>
            <a:pPr lvl="2"/>
            <a:r>
              <a:rPr lang="en-CA"/>
              <a:t>Third level</a:t>
            </a:r>
          </a:p>
          <a:p>
            <a:pPr lvl="3"/>
            <a:r>
              <a:rPr lang="en-CA"/>
              <a:t>Fourth level</a:t>
            </a:r>
          </a:p>
        </p:txBody>
      </p:sp>
      <p:sp>
        <p:nvSpPr>
          <p:cNvPr id="10" name="Text Placeholder 6"/>
          <p:cNvSpPr>
            <a:spLocks noGrp="1"/>
          </p:cNvSpPr>
          <p:nvPr>
            <p:ph type="body" sz="quarter" idx="18" hasCustomPrompt="1"/>
          </p:nvPr>
        </p:nvSpPr>
        <p:spPr>
          <a:xfrm>
            <a:off x="609603" y="1803797"/>
            <a:ext cx="5371319" cy="533003"/>
          </a:xfrm>
        </p:spPr>
        <p:txBody>
          <a:bodyPr/>
          <a:lstStyle>
            <a:lvl1pPr>
              <a:defRPr b="1">
                <a:solidFill>
                  <a:schemeClr val="accent2"/>
                </a:solidFill>
              </a:defRPr>
            </a:lvl1pPr>
          </a:lstStyle>
          <a:p>
            <a:pPr lvl="0"/>
            <a:r>
              <a:rPr lang="en-CA"/>
              <a:t>Subtitle</a:t>
            </a:r>
          </a:p>
        </p:txBody>
      </p:sp>
      <p:sp>
        <p:nvSpPr>
          <p:cNvPr id="11" name="Text Placeholder 6"/>
          <p:cNvSpPr>
            <a:spLocks noGrp="1"/>
          </p:cNvSpPr>
          <p:nvPr>
            <p:ph type="body" sz="quarter" idx="19" hasCustomPrompt="1"/>
          </p:nvPr>
        </p:nvSpPr>
        <p:spPr>
          <a:xfrm>
            <a:off x="6222270" y="1803797"/>
            <a:ext cx="5360131" cy="533003"/>
          </a:xfrm>
        </p:spPr>
        <p:txBody>
          <a:bodyPr/>
          <a:lstStyle>
            <a:lvl1pPr>
              <a:defRPr b="1">
                <a:solidFill>
                  <a:schemeClr val="accent2"/>
                </a:solidFill>
              </a:defRPr>
            </a:lvl1pPr>
          </a:lstStyle>
          <a:p>
            <a:pPr lvl="0"/>
            <a:r>
              <a:rPr lang="en-CA"/>
              <a:t>Subtitle</a:t>
            </a:r>
          </a:p>
        </p:txBody>
      </p:sp>
      <p:pic>
        <p:nvPicPr>
          <p:cNvPr id="17" name="Picture 16" descr="green-bar.eps">
            <a:extLst>
              <a:ext uri="{FF2B5EF4-FFF2-40B4-BE49-F238E27FC236}">
                <a16:creationId xmlns:a16="http://schemas.microsoft.com/office/drawing/2014/main" id="{4FC318EF-9169-BB45-9B8D-9D01EE287B1A}"/>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18" name="Slide Number Placeholder 8">
            <a:extLst>
              <a:ext uri="{FF2B5EF4-FFF2-40B4-BE49-F238E27FC236}">
                <a16:creationId xmlns:a16="http://schemas.microsoft.com/office/drawing/2014/main" id="{900AC72B-BFE5-7047-A693-C6B7870B55B0}"/>
              </a:ext>
            </a:extLst>
          </p:cNvPr>
          <p:cNvSpPr>
            <a:spLocks noGrp="1"/>
          </p:cNvSpPr>
          <p:nvPr>
            <p:ph type="sldNum" sz="quarter" idx="20"/>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dirty="0"/>
          </a:p>
        </p:txBody>
      </p:sp>
      <p:pic>
        <p:nvPicPr>
          <p:cNvPr id="19" name="Picture 18">
            <a:extLst>
              <a:ext uri="{FF2B5EF4-FFF2-40B4-BE49-F238E27FC236}">
                <a16:creationId xmlns:a16="http://schemas.microsoft.com/office/drawing/2014/main" id="{85C2C1B0-CF14-0F44-9371-1B8AEBA52A41}"/>
              </a:ext>
            </a:extLst>
          </p:cNvPr>
          <p:cNvPicPr>
            <a:picLocks noChangeAspect="1"/>
          </p:cNvPicPr>
          <p:nvPr userDrawn="1"/>
        </p:nvPicPr>
        <p:blipFill>
          <a:blip r:embed="rId3"/>
          <a:stretch>
            <a:fillRect/>
          </a:stretch>
        </p:blipFill>
        <p:spPr>
          <a:xfrm>
            <a:off x="11515340" y="6410273"/>
            <a:ext cx="473787" cy="290762"/>
          </a:xfrm>
          <a:prstGeom prst="rect">
            <a:avLst/>
          </a:prstGeom>
        </p:spPr>
      </p:pic>
    </p:spTree>
    <p:extLst>
      <p:ext uri="{BB962C8B-B14F-4D97-AF65-F5344CB8AC3E}">
        <p14:creationId xmlns:p14="http://schemas.microsoft.com/office/powerpoint/2010/main" val="1778726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Col 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576274"/>
            <a:ext cx="7106241" cy="1001980"/>
          </a:xfrm>
        </p:spPr>
        <p:txBody>
          <a:bodyPr anchor="t">
            <a:noAutofit/>
          </a:bodyPr>
          <a:lstStyle>
            <a:lvl1pPr>
              <a:lnSpc>
                <a:spcPct val="100000"/>
              </a:lnSpc>
              <a:defRPr sz="3300" b="1" baseline="0">
                <a:solidFill>
                  <a:schemeClr val="tx2"/>
                </a:solidFill>
              </a:defRPr>
            </a:lvl1pPr>
          </a:lstStyle>
          <a:p>
            <a:r>
              <a:rPr lang="en-CA"/>
              <a:t>This is a key point slide with 3 columns</a:t>
            </a:r>
            <a:endParaRPr lang="en-US"/>
          </a:p>
        </p:txBody>
      </p:sp>
      <p:sp>
        <p:nvSpPr>
          <p:cNvPr id="14" name="Text Placeholder 5"/>
          <p:cNvSpPr>
            <a:spLocks noGrp="1"/>
          </p:cNvSpPr>
          <p:nvPr>
            <p:ph type="body" sz="quarter" idx="15" hasCustomPrompt="1"/>
          </p:nvPr>
        </p:nvSpPr>
        <p:spPr>
          <a:xfrm>
            <a:off x="609602" y="1803401"/>
            <a:ext cx="3504662" cy="3848100"/>
          </a:xfrm>
        </p:spPr>
        <p:txBody>
          <a:bodyPr/>
          <a:lstStyle>
            <a:lvl1pPr>
              <a:spcBef>
                <a:spcPts val="1200"/>
              </a:spcBef>
              <a:defRPr sz="2250" baseline="0"/>
            </a:lvl1pPr>
            <a:lvl2pPr>
              <a:defRPr sz="2250"/>
            </a:lvl2pPr>
            <a:lvl3pPr marL="1515073" indent="-342854">
              <a:buFont typeface="Wingdings" pitchFamily="2" charset="2"/>
              <a:buChar char="§"/>
              <a:defRPr sz="2250"/>
            </a:lvl3pPr>
            <a:lvl4pPr>
              <a:spcBef>
                <a:spcPts val="828"/>
              </a:spcBef>
              <a:defRPr>
                <a:solidFill>
                  <a:schemeClr val="accent2"/>
                </a:solidFill>
              </a:defRPr>
            </a:lvl4pPr>
          </a:lstStyle>
          <a:p>
            <a:pPr lvl="0"/>
            <a:r>
              <a:rPr lang="en-CA"/>
              <a:t>Click to edit content. Keep content minimal on key point slides. Bullets are available to organize information.</a:t>
            </a:r>
          </a:p>
          <a:p>
            <a:pPr lvl="1"/>
            <a:r>
              <a:rPr lang="en-CA"/>
              <a:t>Second level</a:t>
            </a:r>
          </a:p>
          <a:p>
            <a:pPr lvl="2"/>
            <a:r>
              <a:rPr lang="en-CA"/>
              <a:t>Third level</a:t>
            </a:r>
          </a:p>
          <a:p>
            <a:pPr lvl="3"/>
            <a:r>
              <a:rPr lang="en-CA"/>
              <a:t>Fourth level</a:t>
            </a:r>
          </a:p>
        </p:txBody>
      </p:sp>
      <p:sp>
        <p:nvSpPr>
          <p:cNvPr id="16" name="Text Placeholder 5"/>
          <p:cNvSpPr>
            <a:spLocks noGrp="1"/>
          </p:cNvSpPr>
          <p:nvPr>
            <p:ph type="body" sz="quarter" idx="16" hasCustomPrompt="1"/>
          </p:nvPr>
        </p:nvSpPr>
        <p:spPr>
          <a:xfrm>
            <a:off x="4355533" y="1803401"/>
            <a:ext cx="3482660" cy="3848100"/>
          </a:xfrm>
        </p:spPr>
        <p:txBody>
          <a:bodyPr/>
          <a:lstStyle>
            <a:lvl1pPr>
              <a:spcBef>
                <a:spcPts val="1200"/>
              </a:spcBef>
              <a:defRPr sz="2250" baseline="0"/>
            </a:lvl1pPr>
            <a:lvl2pPr>
              <a:defRPr sz="2250"/>
            </a:lvl2pPr>
            <a:lvl3pPr marL="1515073" indent="-342854">
              <a:buFont typeface="Wingdings" pitchFamily="2" charset="2"/>
              <a:buChar char="§"/>
              <a:defRPr sz="2250"/>
            </a:lvl3pPr>
            <a:lvl4pPr>
              <a:spcBef>
                <a:spcPts val="828"/>
              </a:spcBef>
              <a:defRPr>
                <a:solidFill>
                  <a:schemeClr val="accent2"/>
                </a:solidFill>
              </a:defRPr>
            </a:lvl4pPr>
          </a:lstStyle>
          <a:p>
            <a:pPr lvl="0"/>
            <a:r>
              <a:rPr lang="en-CA"/>
              <a:t>Click to edit content. Keep content minimal on key point slides. Bullets are available to organize information.</a:t>
            </a:r>
          </a:p>
          <a:p>
            <a:pPr lvl="1"/>
            <a:r>
              <a:rPr lang="en-CA"/>
              <a:t>Second level</a:t>
            </a:r>
          </a:p>
          <a:p>
            <a:pPr lvl="2"/>
            <a:r>
              <a:rPr lang="en-CA"/>
              <a:t>Third level</a:t>
            </a:r>
          </a:p>
          <a:p>
            <a:pPr lvl="3"/>
            <a:r>
              <a:rPr lang="en-CA"/>
              <a:t>Fourth level</a:t>
            </a:r>
          </a:p>
        </p:txBody>
      </p:sp>
      <p:sp>
        <p:nvSpPr>
          <p:cNvPr id="10" name="Text Placeholder 5"/>
          <p:cNvSpPr>
            <a:spLocks noGrp="1"/>
          </p:cNvSpPr>
          <p:nvPr>
            <p:ph type="body" sz="quarter" idx="17" hasCustomPrompt="1"/>
          </p:nvPr>
        </p:nvSpPr>
        <p:spPr>
          <a:xfrm>
            <a:off x="8088847" y="1803401"/>
            <a:ext cx="3504744" cy="3848100"/>
          </a:xfrm>
        </p:spPr>
        <p:txBody>
          <a:bodyPr/>
          <a:lstStyle>
            <a:lvl1pPr>
              <a:spcBef>
                <a:spcPts val="1200"/>
              </a:spcBef>
              <a:defRPr sz="2250" baseline="0"/>
            </a:lvl1pPr>
            <a:lvl2pPr>
              <a:defRPr sz="2250"/>
            </a:lvl2pPr>
            <a:lvl3pPr marL="1515073" indent="-342854">
              <a:buFont typeface="Wingdings" pitchFamily="2" charset="2"/>
              <a:buChar char="§"/>
              <a:defRPr sz="2250"/>
            </a:lvl3pPr>
            <a:lvl4pPr>
              <a:spcBef>
                <a:spcPts val="828"/>
              </a:spcBef>
              <a:defRPr>
                <a:solidFill>
                  <a:schemeClr val="accent2"/>
                </a:solidFill>
              </a:defRPr>
            </a:lvl4pPr>
          </a:lstStyle>
          <a:p>
            <a:pPr lvl="0"/>
            <a:r>
              <a:rPr lang="en-CA"/>
              <a:t>Click to edit content. Keep content minimal on key point slides. Bullets are available to organize information.</a:t>
            </a:r>
          </a:p>
          <a:p>
            <a:pPr lvl="1"/>
            <a:r>
              <a:rPr lang="en-CA"/>
              <a:t>Second level</a:t>
            </a:r>
          </a:p>
          <a:p>
            <a:pPr lvl="2"/>
            <a:r>
              <a:rPr lang="en-CA"/>
              <a:t>Third level</a:t>
            </a:r>
          </a:p>
          <a:p>
            <a:pPr lvl="3"/>
            <a:r>
              <a:rPr lang="en-CA"/>
              <a:t>Fourth level</a:t>
            </a:r>
          </a:p>
        </p:txBody>
      </p:sp>
      <p:pic>
        <p:nvPicPr>
          <p:cNvPr id="9" name="Picture 8" descr="green-bar.eps">
            <a:extLst>
              <a:ext uri="{FF2B5EF4-FFF2-40B4-BE49-F238E27FC236}">
                <a16:creationId xmlns:a16="http://schemas.microsoft.com/office/drawing/2014/main" id="{F2FDDE00-7E19-444D-8A26-EB3F89154146}"/>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15" name="Slide Number Placeholder 8">
            <a:extLst>
              <a:ext uri="{FF2B5EF4-FFF2-40B4-BE49-F238E27FC236}">
                <a16:creationId xmlns:a16="http://schemas.microsoft.com/office/drawing/2014/main" id="{012BAF0E-179A-B449-9796-7742DA779D1B}"/>
              </a:ext>
            </a:extLst>
          </p:cNvPr>
          <p:cNvSpPr>
            <a:spLocks noGrp="1"/>
          </p:cNvSpPr>
          <p:nvPr>
            <p:ph type="sldNum" sz="quarter" idx="19"/>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dirty="0"/>
          </a:p>
        </p:txBody>
      </p:sp>
      <p:pic>
        <p:nvPicPr>
          <p:cNvPr id="17" name="Picture 16">
            <a:extLst>
              <a:ext uri="{FF2B5EF4-FFF2-40B4-BE49-F238E27FC236}">
                <a16:creationId xmlns:a16="http://schemas.microsoft.com/office/drawing/2014/main" id="{8B58908B-FCB8-B24D-8C8F-5F5FDDEFB262}"/>
              </a:ext>
            </a:extLst>
          </p:cNvPr>
          <p:cNvPicPr>
            <a:picLocks noChangeAspect="1"/>
          </p:cNvPicPr>
          <p:nvPr userDrawn="1"/>
        </p:nvPicPr>
        <p:blipFill>
          <a:blip r:embed="rId3"/>
          <a:stretch>
            <a:fillRect/>
          </a:stretch>
        </p:blipFill>
        <p:spPr>
          <a:xfrm>
            <a:off x="11515340" y="6410273"/>
            <a:ext cx="473787" cy="290762"/>
          </a:xfrm>
          <a:prstGeom prst="rect">
            <a:avLst/>
          </a:prstGeom>
        </p:spPr>
      </p:pic>
    </p:spTree>
    <p:extLst>
      <p:ext uri="{BB962C8B-B14F-4D97-AF65-F5344CB8AC3E}">
        <p14:creationId xmlns:p14="http://schemas.microsoft.com/office/powerpoint/2010/main" val="159003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Col Key Point w/Subtitle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576274"/>
            <a:ext cx="7106241" cy="1001980"/>
          </a:xfrm>
        </p:spPr>
        <p:txBody>
          <a:bodyPr anchor="t">
            <a:noAutofit/>
          </a:bodyPr>
          <a:lstStyle>
            <a:lvl1pPr>
              <a:lnSpc>
                <a:spcPct val="100000"/>
              </a:lnSpc>
              <a:defRPr sz="3300" b="1" baseline="0">
                <a:solidFill>
                  <a:schemeClr val="tx2"/>
                </a:solidFill>
              </a:defRPr>
            </a:lvl1pPr>
          </a:lstStyle>
          <a:p>
            <a:r>
              <a:rPr lang="en-CA"/>
              <a:t>This is a key point slide with 3 columns and subtitles</a:t>
            </a:r>
            <a:endParaRPr lang="en-US"/>
          </a:p>
        </p:txBody>
      </p:sp>
      <p:sp>
        <p:nvSpPr>
          <p:cNvPr id="14" name="Text Placeholder 5"/>
          <p:cNvSpPr>
            <a:spLocks noGrp="1"/>
          </p:cNvSpPr>
          <p:nvPr>
            <p:ph type="body" sz="quarter" idx="15" hasCustomPrompt="1"/>
          </p:nvPr>
        </p:nvSpPr>
        <p:spPr>
          <a:xfrm>
            <a:off x="609602" y="2336799"/>
            <a:ext cx="3504662" cy="3314701"/>
          </a:xfrm>
        </p:spPr>
        <p:txBody>
          <a:bodyPr/>
          <a:lstStyle>
            <a:lvl1pPr>
              <a:spcBef>
                <a:spcPts val="1200"/>
              </a:spcBef>
              <a:defRPr sz="2100" baseline="0"/>
            </a:lvl1pPr>
            <a:lvl2pPr>
              <a:defRPr sz="2100"/>
            </a:lvl2pPr>
            <a:lvl3pPr marL="1515073" indent="-342854">
              <a:buFont typeface="Wingdings" pitchFamily="2" charset="2"/>
              <a:buChar char="§"/>
              <a:defRPr sz="2100"/>
            </a:lvl3pPr>
            <a:lvl4pPr marL="2051383" indent="-293055">
              <a:spcBef>
                <a:spcPts val="828"/>
              </a:spcBef>
              <a:buSzPct val="100000"/>
              <a:buFont typeface="Courier New" panose="02070309020205020404" pitchFamily="49" charset="0"/>
              <a:buChar char="o"/>
              <a:defRPr/>
            </a:lvl4pPr>
          </a:lstStyle>
          <a:p>
            <a:pPr lvl="0"/>
            <a:r>
              <a:rPr lang="en-CA"/>
              <a:t>Click to edit content. Keep content minimal on key point slides. Bullets are available to organize information.</a:t>
            </a:r>
          </a:p>
          <a:p>
            <a:pPr lvl="1"/>
            <a:r>
              <a:rPr lang="en-CA"/>
              <a:t>Second level</a:t>
            </a:r>
          </a:p>
          <a:p>
            <a:pPr lvl="2"/>
            <a:r>
              <a:rPr lang="en-CA"/>
              <a:t>Third level</a:t>
            </a:r>
          </a:p>
          <a:p>
            <a:pPr lvl="3"/>
            <a:r>
              <a:rPr lang="en-CA"/>
              <a:t>Fourth level</a:t>
            </a:r>
          </a:p>
        </p:txBody>
      </p:sp>
      <p:sp>
        <p:nvSpPr>
          <p:cNvPr id="16" name="Text Placeholder 5"/>
          <p:cNvSpPr>
            <a:spLocks noGrp="1"/>
          </p:cNvSpPr>
          <p:nvPr>
            <p:ph type="body" sz="quarter" idx="16" hasCustomPrompt="1"/>
          </p:nvPr>
        </p:nvSpPr>
        <p:spPr>
          <a:xfrm>
            <a:off x="4355533" y="2336799"/>
            <a:ext cx="3482660" cy="3314701"/>
          </a:xfrm>
        </p:spPr>
        <p:txBody>
          <a:bodyPr/>
          <a:lstStyle>
            <a:lvl1pPr>
              <a:spcBef>
                <a:spcPts val="1200"/>
              </a:spcBef>
              <a:defRPr sz="2100" baseline="0"/>
            </a:lvl1pPr>
            <a:lvl2pPr>
              <a:defRPr sz="2100"/>
            </a:lvl2pPr>
            <a:lvl3pPr marL="1515073" indent="-342854">
              <a:buFont typeface="Wingdings" pitchFamily="2" charset="2"/>
              <a:buChar char="§"/>
              <a:defRPr sz="2100"/>
            </a:lvl3pPr>
            <a:lvl4pPr marL="2051383" indent="-293055">
              <a:spcBef>
                <a:spcPts val="828"/>
              </a:spcBef>
              <a:buSzPct val="100000"/>
              <a:buFont typeface="Courier New" panose="02070309020205020404" pitchFamily="49" charset="0"/>
              <a:buChar char="o"/>
              <a:defRPr/>
            </a:lvl4pPr>
          </a:lstStyle>
          <a:p>
            <a:pPr lvl="0"/>
            <a:r>
              <a:rPr lang="en-CA"/>
              <a:t>Click to edit content. Keep content minimal on key point slides. Bullets are available to organize information.</a:t>
            </a:r>
          </a:p>
          <a:p>
            <a:pPr lvl="1"/>
            <a:r>
              <a:rPr lang="en-CA"/>
              <a:t>Second level</a:t>
            </a:r>
          </a:p>
          <a:p>
            <a:pPr lvl="2"/>
            <a:r>
              <a:rPr lang="en-CA"/>
              <a:t>Third level</a:t>
            </a:r>
          </a:p>
          <a:p>
            <a:pPr lvl="3"/>
            <a:r>
              <a:rPr lang="en-CA"/>
              <a:t>Fourth level</a:t>
            </a:r>
          </a:p>
        </p:txBody>
      </p:sp>
      <p:sp>
        <p:nvSpPr>
          <p:cNvPr id="10" name="Text Placeholder 5"/>
          <p:cNvSpPr>
            <a:spLocks noGrp="1"/>
          </p:cNvSpPr>
          <p:nvPr>
            <p:ph type="body" sz="quarter" idx="17" hasCustomPrompt="1"/>
          </p:nvPr>
        </p:nvSpPr>
        <p:spPr>
          <a:xfrm>
            <a:off x="8088847" y="2336799"/>
            <a:ext cx="3504744" cy="3314701"/>
          </a:xfrm>
        </p:spPr>
        <p:txBody>
          <a:bodyPr/>
          <a:lstStyle>
            <a:lvl1pPr>
              <a:spcBef>
                <a:spcPts val="1200"/>
              </a:spcBef>
              <a:defRPr sz="2100" baseline="0"/>
            </a:lvl1pPr>
            <a:lvl2pPr>
              <a:defRPr sz="2100"/>
            </a:lvl2pPr>
            <a:lvl3pPr marL="1515073" indent="-342854">
              <a:buFont typeface="Wingdings" pitchFamily="2" charset="2"/>
              <a:buChar char="§"/>
              <a:defRPr sz="2100"/>
            </a:lvl3pPr>
            <a:lvl4pPr marL="2051383" indent="-293055">
              <a:spcBef>
                <a:spcPts val="828"/>
              </a:spcBef>
              <a:buSzPct val="100000"/>
              <a:buFont typeface="Courier New" panose="02070309020205020404" pitchFamily="49" charset="0"/>
              <a:buChar char="o"/>
              <a:defRPr/>
            </a:lvl4pPr>
          </a:lstStyle>
          <a:p>
            <a:pPr lvl="0"/>
            <a:r>
              <a:rPr lang="en-CA"/>
              <a:t>Click to edit content. Keep content minimal on key point slides. Bullets are available to organize information.</a:t>
            </a:r>
          </a:p>
          <a:p>
            <a:pPr lvl="1"/>
            <a:r>
              <a:rPr lang="en-CA"/>
              <a:t>Second level</a:t>
            </a:r>
          </a:p>
          <a:p>
            <a:pPr lvl="2"/>
            <a:r>
              <a:rPr lang="en-CA"/>
              <a:t>Third level</a:t>
            </a:r>
          </a:p>
          <a:p>
            <a:pPr lvl="3"/>
            <a:r>
              <a:rPr lang="en-CA"/>
              <a:t>Fourth level</a:t>
            </a:r>
          </a:p>
        </p:txBody>
      </p:sp>
      <p:sp>
        <p:nvSpPr>
          <p:cNvPr id="11" name="Text Placeholder 6"/>
          <p:cNvSpPr>
            <a:spLocks noGrp="1"/>
          </p:cNvSpPr>
          <p:nvPr>
            <p:ph type="body" sz="quarter" idx="18" hasCustomPrompt="1"/>
          </p:nvPr>
        </p:nvSpPr>
        <p:spPr>
          <a:xfrm>
            <a:off x="609603" y="1803797"/>
            <a:ext cx="3504661" cy="533003"/>
          </a:xfrm>
        </p:spPr>
        <p:txBody>
          <a:bodyPr/>
          <a:lstStyle>
            <a:lvl1pPr>
              <a:defRPr b="1">
                <a:solidFill>
                  <a:schemeClr val="accent2"/>
                </a:solidFill>
              </a:defRPr>
            </a:lvl1pPr>
          </a:lstStyle>
          <a:p>
            <a:pPr lvl="0"/>
            <a:r>
              <a:rPr lang="en-CA"/>
              <a:t>Subtitle</a:t>
            </a:r>
          </a:p>
        </p:txBody>
      </p:sp>
      <p:sp>
        <p:nvSpPr>
          <p:cNvPr id="12" name="Text Placeholder 6"/>
          <p:cNvSpPr>
            <a:spLocks noGrp="1"/>
          </p:cNvSpPr>
          <p:nvPr>
            <p:ph type="body" sz="quarter" idx="19" hasCustomPrompt="1"/>
          </p:nvPr>
        </p:nvSpPr>
        <p:spPr>
          <a:xfrm>
            <a:off x="4355533" y="1803797"/>
            <a:ext cx="3482660" cy="533003"/>
          </a:xfrm>
        </p:spPr>
        <p:txBody>
          <a:bodyPr/>
          <a:lstStyle>
            <a:lvl1pPr>
              <a:defRPr b="1">
                <a:solidFill>
                  <a:schemeClr val="accent2"/>
                </a:solidFill>
              </a:defRPr>
            </a:lvl1pPr>
          </a:lstStyle>
          <a:p>
            <a:pPr lvl="0"/>
            <a:r>
              <a:rPr lang="en-CA"/>
              <a:t>Subtitle</a:t>
            </a:r>
          </a:p>
        </p:txBody>
      </p:sp>
      <p:sp>
        <p:nvSpPr>
          <p:cNvPr id="13" name="Text Placeholder 6"/>
          <p:cNvSpPr>
            <a:spLocks noGrp="1"/>
          </p:cNvSpPr>
          <p:nvPr>
            <p:ph type="body" sz="quarter" idx="20" hasCustomPrompt="1"/>
          </p:nvPr>
        </p:nvSpPr>
        <p:spPr>
          <a:xfrm>
            <a:off x="8088847" y="1803797"/>
            <a:ext cx="3504661" cy="533003"/>
          </a:xfrm>
        </p:spPr>
        <p:txBody>
          <a:bodyPr/>
          <a:lstStyle>
            <a:lvl1pPr>
              <a:defRPr b="1">
                <a:solidFill>
                  <a:schemeClr val="accent2"/>
                </a:solidFill>
              </a:defRPr>
            </a:lvl1pPr>
          </a:lstStyle>
          <a:p>
            <a:pPr lvl="0"/>
            <a:r>
              <a:rPr lang="en-CA"/>
              <a:t>Subtitle</a:t>
            </a:r>
          </a:p>
        </p:txBody>
      </p:sp>
      <p:pic>
        <p:nvPicPr>
          <p:cNvPr id="19" name="Picture 18" descr="green-bar.eps">
            <a:extLst>
              <a:ext uri="{FF2B5EF4-FFF2-40B4-BE49-F238E27FC236}">
                <a16:creationId xmlns:a16="http://schemas.microsoft.com/office/drawing/2014/main" id="{ADB75CBA-7175-0F41-99C4-A11320D13B25}"/>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20" name="Slide Number Placeholder 8">
            <a:extLst>
              <a:ext uri="{FF2B5EF4-FFF2-40B4-BE49-F238E27FC236}">
                <a16:creationId xmlns:a16="http://schemas.microsoft.com/office/drawing/2014/main" id="{B435AE46-8D48-3041-BCF5-289ED0FE7FD1}"/>
              </a:ext>
            </a:extLst>
          </p:cNvPr>
          <p:cNvSpPr>
            <a:spLocks noGrp="1"/>
          </p:cNvSpPr>
          <p:nvPr>
            <p:ph type="sldNum" sz="quarter" idx="21"/>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dirty="0"/>
          </a:p>
        </p:txBody>
      </p:sp>
      <p:pic>
        <p:nvPicPr>
          <p:cNvPr id="21" name="Picture 20">
            <a:extLst>
              <a:ext uri="{FF2B5EF4-FFF2-40B4-BE49-F238E27FC236}">
                <a16:creationId xmlns:a16="http://schemas.microsoft.com/office/drawing/2014/main" id="{BCC4DFB6-0588-064A-A617-7E635A6692E5}"/>
              </a:ext>
            </a:extLst>
          </p:cNvPr>
          <p:cNvPicPr>
            <a:picLocks noChangeAspect="1"/>
          </p:cNvPicPr>
          <p:nvPr userDrawn="1"/>
        </p:nvPicPr>
        <p:blipFill>
          <a:blip r:embed="rId3"/>
          <a:stretch>
            <a:fillRect/>
          </a:stretch>
        </p:blipFill>
        <p:spPr>
          <a:xfrm>
            <a:off x="11515340" y="6410273"/>
            <a:ext cx="473787" cy="290762"/>
          </a:xfrm>
          <a:prstGeom prst="rect">
            <a:avLst/>
          </a:prstGeom>
        </p:spPr>
      </p:pic>
    </p:spTree>
    <p:extLst>
      <p:ext uri="{BB962C8B-B14F-4D97-AF65-F5344CB8AC3E}">
        <p14:creationId xmlns:p14="http://schemas.microsoft.com/office/powerpoint/2010/main" val="1008901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Point 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576274"/>
            <a:ext cx="7106241" cy="1001980"/>
          </a:xfrm>
        </p:spPr>
        <p:txBody>
          <a:bodyPr anchor="t">
            <a:noAutofit/>
          </a:bodyPr>
          <a:lstStyle>
            <a:lvl1pPr>
              <a:lnSpc>
                <a:spcPct val="100000"/>
              </a:lnSpc>
              <a:defRPr sz="3300" b="1" baseline="0">
                <a:solidFill>
                  <a:schemeClr val="tx2"/>
                </a:solidFill>
              </a:defRPr>
            </a:lvl1pPr>
          </a:lstStyle>
          <a:p>
            <a:r>
              <a:rPr lang="en-CA"/>
              <a:t>This is a key point slide with 6 columns</a:t>
            </a:r>
            <a:endParaRPr lang="en-US"/>
          </a:p>
        </p:txBody>
      </p:sp>
      <p:sp>
        <p:nvSpPr>
          <p:cNvPr id="14" name="Text Placeholder 5"/>
          <p:cNvSpPr>
            <a:spLocks noGrp="1"/>
          </p:cNvSpPr>
          <p:nvPr>
            <p:ph type="body" sz="quarter" idx="15" hasCustomPrompt="1"/>
          </p:nvPr>
        </p:nvSpPr>
        <p:spPr>
          <a:xfrm>
            <a:off x="609602" y="1803401"/>
            <a:ext cx="3504662" cy="1806853"/>
          </a:xfrm>
        </p:spPr>
        <p:txBody>
          <a:bodyPr/>
          <a:lstStyle>
            <a:lvl1pPr>
              <a:defRPr sz="2100" baseline="0"/>
            </a:lvl1pPr>
            <a:lvl3pPr marL="1515073" indent="-342854">
              <a:buFont typeface="Arial"/>
              <a:buChar char="•"/>
              <a:defRPr/>
            </a:lvl3pPr>
            <a:lvl4pPr>
              <a:spcBef>
                <a:spcPts val="828"/>
              </a:spcBef>
              <a:defRPr/>
            </a:lvl4pPr>
          </a:lstStyle>
          <a:p>
            <a:pPr lvl="0"/>
            <a:r>
              <a:rPr lang="en-CA"/>
              <a:t>Click to edit content. Use this slide for brief points about one topic.</a:t>
            </a:r>
          </a:p>
        </p:txBody>
      </p:sp>
      <p:sp>
        <p:nvSpPr>
          <p:cNvPr id="16" name="Text Placeholder 5"/>
          <p:cNvSpPr>
            <a:spLocks noGrp="1"/>
          </p:cNvSpPr>
          <p:nvPr>
            <p:ph type="body" sz="quarter" idx="16" hasCustomPrompt="1"/>
          </p:nvPr>
        </p:nvSpPr>
        <p:spPr>
          <a:xfrm>
            <a:off x="4355533" y="1803401"/>
            <a:ext cx="3482660" cy="1806853"/>
          </a:xfrm>
        </p:spPr>
        <p:txBody>
          <a:bodyPr/>
          <a:lstStyle>
            <a:lvl1pPr>
              <a:defRPr sz="2100" baseline="0"/>
            </a:lvl1pPr>
            <a:lvl3pPr marL="1515073" indent="-342854">
              <a:buFont typeface="Arial"/>
              <a:buChar char="•"/>
              <a:defRPr/>
            </a:lvl3pPr>
            <a:lvl4pPr>
              <a:spcBef>
                <a:spcPts val="828"/>
              </a:spcBef>
              <a:defRPr/>
            </a:lvl4pPr>
          </a:lstStyle>
          <a:p>
            <a:pPr lvl="0"/>
            <a:r>
              <a:rPr lang="en-CA"/>
              <a:t>Click to edit content. Use this slide for brief points about one topic.</a:t>
            </a:r>
          </a:p>
        </p:txBody>
      </p:sp>
      <p:sp>
        <p:nvSpPr>
          <p:cNvPr id="10" name="Text Placeholder 5"/>
          <p:cNvSpPr>
            <a:spLocks noGrp="1"/>
          </p:cNvSpPr>
          <p:nvPr>
            <p:ph type="body" sz="quarter" idx="17" hasCustomPrompt="1"/>
          </p:nvPr>
        </p:nvSpPr>
        <p:spPr>
          <a:xfrm>
            <a:off x="8088847" y="1803401"/>
            <a:ext cx="3504744" cy="1806853"/>
          </a:xfrm>
        </p:spPr>
        <p:txBody>
          <a:bodyPr/>
          <a:lstStyle>
            <a:lvl1pPr>
              <a:defRPr sz="2100" baseline="0"/>
            </a:lvl1pPr>
            <a:lvl3pPr marL="1515073" indent="-342854">
              <a:buFont typeface="Arial"/>
              <a:buChar char="•"/>
              <a:defRPr/>
            </a:lvl3pPr>
            <a:lvl4pPr>
              <a:spcBef>
                <a:spcPts val="828"/>
              </a:spcBef>
              <a:defRPr/>
            </a:lvl4pPr>
          </a:lstStyle>
          <a:p>
            <a:pPr lvl="0"/>
            <a:r>
              <a:rPr lang="en-CA"/>
              <a:t>Click to edit content. Use this slide for brief points about one topic.</a:t>
            </a:r>
          </a:p>
        </p:txBody>
      </p:sp>
      <p:sp>
        <p:nvSpPr>
          <p:cNvPr id="11" name="Text Placeholder 5"/>
          <p:cNvSpPr>
            <a:spLocks noGrp="1"/>
          </p:cNvSpPr>
          <p:nvPr>
            <p:ph type="body" sz="quarter" idx="18" hasCustomPrompt="1"/>
          </p:nvPr>
        </p:nvSpPr>
        <p:spPr>
          <a:xfrm>
            <a:off x="609602" y="3848101"/>
            <a:ext cx="3504662" cy="1806853"/>
          </a:xfrm>
        </p:spPr>
        <p:txBody>
          <a:bodyPr/>
          <a:lstStyle>
            <a:lvl1pPr>
              <a:defRPr sz="2100" baseline="0"/>
            </a:lvl1pPr>
            <a:lvl3pPr marL="1515073" indent="-342854">
              <a:buFont typeface="Arial"/>
              <a:buChar char="•"/>
              <a:defRPr/>
            </a:lvl3pPr>
            <a:lvl4pPr>
              <a:spcBef>
                <a:spcPts val="828"/>
              </a:spcBef>
              <a:defRPr/>
            </a:lvl4pPr>
          </a:lstStyle>
          <a:p>
            <a:pPr lvl="0"/>
            <a:r>
              <a:rPr lang="en-CA"/>
              <a:t>Click to edit content. Use this slide for brief points about one topic.</a:t>
            </a:r>
          </a:p>
        </p:txBody>
      </p:sp>
      <p:sp>
        <p:nvSpPr>
          <p:cNvPr id="12" name="Text Placeholder 5"/>
          <p:cNvSpPr>
            <a:spLocks noGrp="1"/>
          </p:cNvSpPr>
          <p:nvPr>
            <p:ph type="body" sz="quarter" idx="19" hasCustomPrompt="1"/>
          </p:nvPr>
        </p:nvSpPr>
        <p:spPr>
          <a:xfrm>
            <a:off x="4355533" y="3848101"/>
            <a:ext cx="3482660" cy="1806853"/>
          </a:xfrm>
        </p:spPr>
        <p:txBody>
          <a:bodyPr/>
          <a:lstStyle>
            <a:lvl1pPr>
              <a:defRPr sz="2100" baseline="0"/>
            </a:lvl1pPr>
            <a:lvl3pPr marL="1515073" indent="-342854">
              <a:buFont typeface="Arial"/>
              <a:buChar char="•"/>
              <a:defRPr/>
            </a:lvl3pPr>
            <a:lvl4pPr>
              <a:spcBef>
                <a:spcPts val="828"/>
              </a:spcBef>
              <a:defRPr/>
            </a:lvl4pPr>
          </a:lstStyle>
          <a:p>
            <a:pPr lvl="0"/>
            <a:r>
              <a:rPr lang="en-CA"/>
              <a:t>Click to edit content. Use this slide for brief points about one topic.</a:t>
            </a:r>
          </a:p>
        </p:txBody>
      </p:sp>
      <p:sp>
        <p:nvSpPr>
          <p:cNvPr id="13" name="Text Placeholder 5"/>
          <p:cNvSpPr>
            <a:spLocks noGrp="1"/>
          </p:cNvSpPr>
          <p:nvPr>
            <p:ph type="body" sz="quarter" idx="20" hasCustomPrompt="1"/>
          </p:nvPr>
        </p:nvSpPr>
        <p:spPr>
          <a:xfrm>
            <a:off x="8088847" y="3848101"/>
            <a:ext cx="3504744" cy="1806853"/>
          </a:xfrm>
        </p:spPr>
        <p:txBody>
          <a:bodyPr/>
          <a:lstStyle>
            <a:lvl1pPr>
              <a:defRPr sz="2100" baseline="0"/>
            </a:lvl1pPr>
            <a:lvl3pPr marL="1515073" indent="-342854">
              <a:buFont typeface="Arial"/>
              <a:buChar char="•"/>
              <a:defRPr/>
            </a:lvl3pPr>
            <a:lvl4pPr>
              <a:spcBef>
                <a:spcPts val="828"/>
              </a:spcBef>
              <a:defRPr/>
            </a:lvl4pPr>
          </a:lstStyle>
          <a:p>
            <a:pPr lvl="0"/>
            <a:r>
              <a:rPr lang="en-CA"/>
              <a:t>Click to edit content. Use this slide for brief points about one topic.</a:t>
            </a:r>
          </a:p>
        </p:txBody>
      </p:sp>
      <p:pic>
        <p:nvPicPr>
          <p:cNvPr id="19" name="Picture 18" descr="green-bar.eps">
            <a:extLst>
              <a:ext uri="{FF2B5EF4-FFF2-40B4-BE49-F238E27FC236}">
                <a16:creationId xmlns:a16="http://schemas.microsoft.com/office/drawing/2014/main" id="{878C3C72-C6B1-F941-8DFD-4D16545084C5}"/>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20" name="Slide Number Placeholder 8">
            <a:extLst>
              <a:ext uri="{FF2B5EF4-FFF2-40B4-BE49-F238E27FC236}">
                <a16:creationId xmlns:a16="http://schemas.microsoft.com/office/drawing/2014/main" id="{4CC9CD17-5A53-844D-BC07-10E4B7AA27C9}"/>
              </a:ext>
            </a:extLst>
          </p:cNvPr>
          <p:cNvSpPr>
            <a:spLocks noGrp="1"/>
          </p:cNvSpPr>
          <p:nvPr>
            <p:ph type="sldNum" sz="quarter" idx="21"/>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dirty="0"/>
          </a:p>
        </p:txBody>
      </p:sp>
      <p:pic>
        <p:nvPicPr>
          <p:cNvPr id="21" name="Picture 20">
            <a:extLst>
              <a:ext uri="{FF2B5EF4-FFF2-40B4-BE49-F238E27FC236}">
                <a16:creationId xmlns:a16="http://schemas.microsoft.com/office/drawing/2014/main" id="{8D46AE30-F9CD-F741-81EC-6338BB06A112}"/>
              </a:ext>
            </a:extLst>
          </p:cNvPr>
          <p:cNvPicPr>
            <a:picLocks noChangeAspect="1"/>
          </p:cNvPicPr>
          <p:nvPr userDrawn="1"/>
        </p:nvPicPr>
        <p:blipFill>
          <a:blip r:embed="rId3"/>
          <a:stretch>
            <a:fillRect/>
          </a:stretch>
        </p:blipFill>
        <p:spPr>
          <a:xfrm>
            <a:off x="11515340" y="6410273"/>
            <a:ext cx="473787" cy="290762"/>
          </a:xfrm>
          <a:prstGeom prst="rect">
            <a:avLst/>
          </a:prstGeom>
        </p:spPr>
      </p:pic>
    </p:spTree>
    <p:extLst>
      <p:ext uri="{BB962C8B-B14F-4D97-AF65-F5344CB8AC3E}">
        <p14:creationId xmlns:p14="http://schemas.microsoft.com/office/powerpoint/2010/main" val="3135516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uture Ready">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2" y="2765524"/>
            <a:ext cx="7250674" cy="1635518"/>
          </a:xfrm>
        </p:spPr>
        <p:txBody>
          <a:bodyPr anchor="b"/>
          <a:lstStyle>
            <a:lvl1pPr>
              <a:lnSpc>
                <a:spcPct val="100000"/>
              </a:lnSpc>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CA"/>
              <a:t>This is your presentation title</a:t>
            </a:r>
            <a:endParaRPr lang="en-US"/>
          </a:p>
        </p:txBody>
      </p:sp>
      <p:sp>
        <p:nvSpPr>
          <p:cNvPr id="3" name="Subtitle 2"/>
          <p:cNvSpPr>
            <a:spLocks noGrp="1"/>
          </p:cNvSpPr>
          <p:nvPr>
            <p:ph type="subTitle" idx="1" hasCustomPrompt="1"/>
          </p:nvPr>
        </p:nvSpPr>
        <p:spPr>
          <a:xfrm>
            <a:off x="609602" y="4502640"/>
            <a:ext cx="9117331" cy="1185466"/>
          </a:xfrm>
        </p:spPr>
        <p:txBody>
          <a:bodyPr lIns="0" tIns="0" rIns="0" bIns="0">
            <a:noAutofit/>
          </a:bodyPr>
          <a:lstStyle>
            <a:lvl1pPr marL="0" indent="0" algn="l">
              <a:lnSpc>
                <a:spcPct val="100000"/>
              </a:lnSpc>
              <a:buNone/>
              <a:defRPr sz="2400" baseline="0">
                <a:solidFill>
                  <a:schemeClr val="accent3"/>
                </a:solidFill>
              </a:defRPr>
            </a:lvl1pPr>
            <a:lvl2pPr marL="586109" indent="0" algn="ctr">
              <a:buNone/>
              <a:defRPr>
                <a:solidFill>
                  <a:schemeClr val="tx1">
                    <a:tint val="75000"/>
                  </a:schemeClr>
                </a:solidFill>
              </a:defRPr>
            </a:lvl2pPr>
            <a:lvl3pPr marL="1172219" indent="0" algn="ctr">
              <a:buNone/>
              <a:defRPr>
                <a:solidFill>
                  <a:schemeClr val="tx1">
                    <a:tint val="75000"/>
                  </a:schemeClr>
                </a:solidFill>
              </a:defRPr>
            </a:lvl3pPr>
            <a:lvl4pPr marL="1758328" indent="0" algn="ctr">
              <a:buNone/>
              <a:defRPr>
                <a:solidFill>
                  <a:schemeClr val="tx1">
                    <a:tint val="75000"/>
                  </a:schemeClr>
                </a:solidFill>
              </a:defRPr>
            </a:lvl4pPr>
            <a:lvl5pPr marL="2344438" indent="0" algn="ctr">
              <a:buNone/>
              <a:defRPr>
                <a:solidFill>
                  <a:schemeClr val="tx1">
                    <a:tint val="75000"/>
                  </a:schemeClr>
                </a:solidFill>
              </a:defRPr>
            </a:lvl5pPr>
            <a:lvl6pPr marL="2930547" indent="0" algn="ctr">
              <a:buNone/>
              <a:defRPr>
                <a:solidFill>
                  <a:schemeClr val="tx1">
                    <a:tint val="75000"/>
                  </a:schemeClr>
                </a:solidFill>
              </a:defRPr>
            </a:lvl6pPr>
            <a:lvl7pPr marL="3516656" indent="0" algn="ctr">
              <a:buNone/>
              <a:defRPr>
                <a:solidFill>
                  <a:schemeClr val="tx1">
                    <a:tint val="75000"/>
                  </a:schemeClr>
                </a:solidFill>
              </a:defRPr>
            </a:lvl7pPr>
            <a:lvl8pPr marL="4102766" indent="0" algn="ctr">
              <a:buNone/>
              <a:defRPr>
                <a:solidFill>
                  <a:schemeClr val="tx1">
                    <a:tint val="75000"/>
                  </a:schemeClr>
                </a:solidFill>
              </a:defRPr>
            </a:lvl8pPr>
            <a:lvl9pPr marL="4688875" indent="0" algn="ctr">
              <a:buNone/>
              <a:defRPr>
                <a:solidFill>
                  <a:schemeClr val="tx1">
                    <a:tint val="75000"/>
                  </a:schemeClr>
                </a:solidFill>
              </a:defRPr>
            </a:lvl9pPr>
          </a:lstStyle>
          <a:p>
            <a:r>
              <a:rPr lang="en-CA"/>
              <a:t>Presentation subtitle or brief one-sentence description.</a:t>
            </a:r>
            <a:endParaRPr lang="en-US"/>
          </a:p>
        </p:txBody>
      </p:sp>
      <p:sp>
        <p:nvSpPr>
          <p:cNvPr id="5" name="Text Placeholder 4"/>
          <p:cNvSpPr>
            <a:spLocks noGrp="1"/>
          </p:cNvSpPr>
          <p:nvPr>
            <p:ph type="body" sz="quarter" idx="10" hasCustomPrompt="1"/>
          </p:nvPr>
        </p:nvSpPr>
        <p:spPr>
          <a:xfrm>
            <a:off x="609601" y="5783580"/>
            <a:ext cx="5358682" cy="471660"/>
          </a:xfrm>
        </p:spPr>
        <p:txBody>
          <a:bodyPr anchor="b"/>
          <a:lstStyle>
            <a:lvl1pPr>
              <a:defRPr sz="1800" baseline="0">
                <a:solidFill>
                  <a:schemeClr val="bg1"/>
                </a:solidFill>
              </a:defRPr>
            </a:lvl1pPr>
          </a:lstStyle>
          <a:p>
            <a:pPr lvl="0"/>
            <a:r>
              <a:rPr lang="en-CA"/>
              <a:t>Place date or name here</a:t>
            </a:r>
            <a:endParaRPr lang="en-US"/>
          </a:p>
        </p:txBody>
      </p:sp>
      <p:pic>
        <p:nvPicPr>
          <p:cNvPr id="9" name="Picture 8">
            <a:extLst>
              <a:ext uri="{FF2B5EF4-FFF2-40B4-BE49-F238E27FC236}">
                <a16:creationId xmlns:a16="http://schemas.microsoft.com/office/drawing/2014/main" id="{E5433DC9-609F-DD43-A00F-6A5E0989DE0B}"/>
              </a:ext>
            </a:extLst>
          </p:cNvPr>
          <p:cNvPicPr>
            <a:picLocks noChangeAspect="1"/>
          </p:cNvPicPr>
          <p:nvPr userDrawn="1"/>
        </p:nvPicPr>
        <p:blipFill>
          <a:blip r:embed="rId2"/>
          <a:stretch>
            <a:fillRect/>
          </a:stretch>
        </p:blipFill>
        <p:spPr>
          <a:xfrm>
            <a:off x="8756690" y="611718"/>
            <a:ext cx="2828649" cy="467982"/>
          </a:xfrm>
          <a:prstGeom prst="rect">
            <a:avLst/>
          </a:prstGeom>
        </p:spPr>
      </p:pic>
    </p:spTree>
    <p:extLst>
      <p:ext uri="{BB962C8B-B14F-4D97-AF65-F5344CB8AC3E}">
        <p14:creationId xmlns:p14="http://schemas.microsoft.com/office/powerpoint/2010/main" val="3346036608"/>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Point Key Point w/ Subtitle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576274"/>
            <a:ext cx="7824914" cy="1001980"/>
          </a:xfrm>
        </p:spPr>
        <p:txBody>
          <a:bodyPr anchor="t">
            <a:noAutofit/>
          </a:bodyPr>
          <a:lstStyle>
            <a:lvl1pPr>
              <a:lnSpc>
                <a:spcPct val="100000"/>
              </a:lnSpc>
              <a:defRPr sz="3300" b="1" baseline="0">
                <a:solidFill>
                  <a:schemeClr val="tx2"/>
                </a:solidFill>
              </a:defRPr>
            </a:lvl1pPr>
          </a:lstStyle>
          <a:p>
            <a:r>
              <a:rPr lang="en-CA"/>
              <a:t>This is a key point slide with 6 columns and subtitles</a:t>
            </a:r>
            <a:endParaRPr lang="en-US"/>
          </a:p>
        </p:txBody>
      </p:sp>
      <p:sp>
        <p:nvSpPr>
          <p:cNvPr id="14" name="Text Placeholder 5"/>
          <p:cNvSpPr>
            <a:spLocks noGrp="1"/>
          </p:cNvSpPr>
          <p:nvPr>
            <p:ph type="body" sz="quarter" idx="15" hasCustomPrompt="1"/>
          </p:nvPr>
        </p:nvSpPr>
        <p:spPr>
          <a:xfrm>
            <a:off x="609602" y="2336800"/>
            <a:ext cx="3504662" cy="1273454"/>
          </a:xfrm>
        </p:spPr>
        <p:txBody>
          <a:bodyPr/>
          <a:lstStyle>
            <a:lvl1pPr>
              <a:defRPr sz="2100" baseline="0"/>
            </a:lvl1pPr>
            <a:lvl3pPr marL="1515073" indent="-342854">
              <a:buFont typeface="Arial"/>
              <a:buChar char="•"/>
              <a:defRPr/>
            </a:lvl3pPr>
            <a:lvl4pPr>
              <a:spcBef>
                <a:spcPts val="828"/>
              </a:spcBef>
              <a:defRPr/>
            </a:lvl4pPr>
          </a:lstStyle>
          <a:p>
            <a:pPr lvl="0"/>
            <a:r>
              <a:rPr lang="en-CA"/>
              <a:t>Click to edit content. Use this slide for brief points about one topic.</a:t>
            </a:r>
          </a:p>
        </p:txBody>
      </p:sp>
      <p:sp>
        <p:nvSpPr>
          <p:cNvPr id="16" name="Text Placeholder 5"/>
          <p:cNvSpPr>
            <a:spLocks noGrp="1"/>
          </p:cNvSpPr>
          <p:nvPr>
            <p:ph type="body" sz="quarter" idx="16" hasCustomPrompt="1"/>
          </p:nvPr>
        </p:nvSpPr>
        <p:spPr>
          <a:xfrm>
            <a:off x="4355533" y="2336800"/>
            <a:ext cx="3482660" cy="1273454"/>
          </a:xfrm>
        </p:spPr>
        <p:txBody>
          <a:bodyPr/>
          <a:lstStyle>
            <a:lvl1pPr>
              <a:defRPr sz="2100" baseline="0"/>
            </a:lvl1pPr>
            <a:lvl3pPr marL="1515073" indent="-342854">
              <a:buFont typeface="Arial"/>
              <a:buChar char="•"/>
              <a:defRPr/>
            </a:lvl3pPr>
            <a:lvl4pPr>
              <a:spcBef>
                <a:spcPts val="828"/>
              </a:spcBef>
              <a:defRPr/>
            </a:lvl4pPr>
          </a:lstStyle>
          <a:p>
            <a:pPr lvl="0"/>
            <a:r>
              <a:rPr lang="en-CA"/>
              <a:t>Click to edit content. Use this slide for brief points about one topic.</a:t>
            </a:r>
          </a:p>
        </p:txBody>
      </p:sp>
      <p:sp>
        <p:nvSpPr>
          <p:cNvPr id="10" name="Text Placeholder 5"/>
          <p:cNvSpPr>
            <a:spLocks noGrp="1"/>
          </p:cNvSpPr>
          <p:nvPr>
            <p:ph type="body" sz="quarter" idx="17" hasCustomPrompt="1"/>
          </p:nvPr>
        </p:nvSpPr>
        <p:spPr>
          <a:xfrm>
            <a:off x="8088847" y="2336800"/>
            <a:ext cx="3504744" cy="1273454"/>
          </a:xfrm>
        </p:spPr>
        <p:txBody>
          <a:bodyPr/>
          <a:lstStyle>
            <a:lvl1pPr>
              <a:defRPr sz="2100" baseline="0"/>
            </a:lvl1pPr>
            <a:lvl3pPr marL="1515073" indent="-342854">
              <a:buFont typeface="Arial"/>
              <a:buChar char="•"/>
              <a:defRPr/>
            </a:lvl3pPr>
            <a:lvl4pPr>
              <a:spcBef>
                <a:spcPts val="828"/>
              </a:spcBef>
              <a:defRPr/>
            </a:lvl4pPr>
          </a:lstStyle>
          <a:p>
            <a:pPr lvl="0"/>
            <a:r>
              <a:rPr lang="en-CA"/>
              <a:t>Click to edit content. Use this slide for brief points about one topic.</a:t>
            </a:r>
          </a:p>
        </p:txBody>
      </p:sp>
      <p:sp>
        <p:nvSpPr>
          <p:cNvPr id="11" name="Text Placeholder 5"/>
          <p:cNvSpPr>
            <a:spLocks noGrp="1"/>
          </p:cNvSpPr>
          <p:nvPr>
            <p:ph type="body" sz="quarter" idx="18" hasCustomPrompt="1"/>
          </p:nvPr>
        </p:nvSpPr>
        <p:spPr>
          <a:xfrm>
            <a:off x="609602" y="4393805"/>
            <a:ext cx="3504662" cy="1261149"/>
          </a:xfrm>
        </p:spPr>
        <p:txBody>
          <a:bodyPr/>
          <a:lstStyle>
            <a:lvl1pPr>
              <a:defRPr sz="2100" baseline="0"/>
            </a:lvl1pPr>
            <a:lvl3pPr marL="1515073" indent="-342854">
              <a:buFont typeface="Arial"/>
              <a:buChar char="•"/>
              <a:defRPr/>
            </a:lvl3pPr>
            <a:lvl4pPr>
              <a:spcBef>
                <a:spcPts val="828"/>
              </a:spcBef>
              <a:defRPr/>
            </a:lvl4pPr>
          </a:lstStyle>
          <a:p>
            <a:pPr lvl="0"/>
            <a:r>
              <a:rPr lang="en-CA"/>
              <a:t>Click to edit content. Use this slide for brief points about one topic.</a:t>
            </a:r>
          </a:p>
        </p:txBody>
      </p:sp>
      <p:sp>
        <p:nvSpPr>
          <p:cNvPr id="12" name="Text Placeholder 5"/>
          <p:cNvSpPr>
            <a:spLocks noGrp="1"/>
          </p:cNvSpPr>
          <p:nvPr>
            <p:ph type="body" sz="quarter" idx="19" hasCustomPrompt="1"/>
          </p:nvPr>
        </p:nvSpPr>
        <p:spPr>
          <a:xfrm>
            <a:off x="4355533" y="4393805"/>
            <a:ext cx="3482660" cy="1261149"/>
          </a:xfrm>
        </p:spPr>
        <p:txBody>
          <a:bodyPr/>
          <a:lstStyle>
            <a:lvl1pPr>
              <a:defRPr sz="2100" baseline="0"/>
            </a:lvl1pPr>
            <a:lvl3pPr marL="1515073" indent="-342854">
              <a:buFont typeface="Arial"/>
              <a:buChar char="•"/>
              <a:defRPr/>
            </a:lvl3pPr>
            <a:lvl4pPr>
              <a:spcBef>
                <a:spcPts val="828"/>
              </a:spcBef>
              <a:defRPr/>
            </a:lvl4pPr>
          </a:lstStyle>
          <a:p>
            <a:pPr lvl="0"/>
            <a:r>
              <a:rPr lang="en-CA"/>
              <a:t>Click to edit content. Use this slide for brief points about one topic.</a:t>
            </a:r>
          </a:p>
        </p:txBody>
      </p:sp>
      <p:sp>
        <p:nvSpPr>
          <p:cNvPr id="13" name="Text Placeholder 5"/>
          <p:cNvSpPr>
            <a:spLocks noGrp="1"/>
          </p:cNvSpPr>
          <p:nvPr>
            <p:ph type="body" sz="quarter" idx="20" hasCustomPrompt="1"/>
          </p:nvPr>
        </p:nvSpPr>
        <p:spPr>
          <a:xfrm>
            <a:off x="8088847" y="4393805"/>
            <a:ext cx="3504744" cy="1261149"/>
          </a:xfrm>
        </p:spPr>
        <p:txBody>
          <a:bodyPr/>
          <a:lstStyle>
            <a:lvl1pPr>
              <a:defRPr sz="2100" baseline="0"/>
            </a:lvl1pPr>
            <a:lvl3pPr marL="1515073" indent="-342854">
              <a:buFont typeface="Arial"/>
              <a:buChar char="•"/>
              <a:defRPr/>
            </a:lvl3pPr>
            <a:lvl4pPr>
              <a:spcBef>
                <a:spcPts val="828"/>
              </a:spcBef>
              <a:defRPr/>
            </a:lvl4pPr>
          </a:lstStyle>
          <a:p>
            <a:pPr lvl="0"/>
            <a:r>
              <a:rPr lang="en-CA"/>
              <a:t>Click to edit content. Use this slide for brief points about one topic.</a:t>
            </a:r>
          </a:p>
        </p:txBody>
      </p:sp>
      <p:sp>
        <p:nvSpPr>
          <p:cNvPr id="17" name="Text Placeholder 6"/>
          <p:cNvSpPr>
            <a:spLocks noGrp="1"/>
          </p:cNvSpPr>
          <p:nvPr>
            <p:ph type="body" sz="quarter" idx="21" hasCustomPrompt="1"/>
          </p:nvPr>
        </p:nvSpPr>
        <p:spPr>
          <a:xfrm>
            <a:off x="609603" y="1803797"/>
            <a:ext cx="3504661" cy="533003"/>
          </a:xfrm>
        </p:spPr>
        <p:txBody>
          <a:bodyPr/>
          <a:lstStyle>
            <a:lvl1pPr>
              <a:defRPr b="1">
                <a:solidFill>
                  <a:schemeClr val="accent2"/>
                </a:solidFill>
              </a:defRPr>
            </a:lvl1pPr>
          </a:lstStyle>
          <a:p>
            <a:pPr lvl="0"/>
            <a:r>
              <a:rPr lang="en-CA"/>
              <a:t>Subtitle</a:t>
            </a:r>
          </a:p>
        </p:txBody>
      </p:sp>
      <p:sp>
        <p:nvSpPr>
          <p:cNvPr id="18" name="Text Placeholder 6"/>
          <p:cNvSpPr>
            <a:spLocks noGrp="1"/>
          </p:cNvSpPr>
          <p:nvPr>
            <p:ph type="body" sz="quarter" idx="22" hasCustomPrompt="1"/>
          </p:nvPr>
        </p:nvSpPr>
        <p:spPr>
          <a:xfrm>
            <a:off x="4355533" y="1803797"/>
            <a:ext cx="3482660" cy="533003"/>
          </a:xfrm>
        </p:spPr>
        <p:txBody>
          <a:bodyPr/>
          <a:lstStyle>
            <a:lvl1pPr>
              <a:defRPr b="1">
                <a:solidFill>
                  <a:schemeClr val="accent2"/>
                </a:solidFill>
              </a:defRPr>
            </a:lvl1pPr>
          </a:lstStyle>
          <a:p>
            <a:pPr lvl="0"/>
            <a:r>
              <a:rPr lang="en-CA"/>
              <a:t>Subtitle</a:t>
            </a:r>
          </a:p>
        </p:txBody>
      </p:sp>
      <p:sp>
        <p:nvSpPr>
          <p:cNvPr id="19" name="Text Placeholder 6"/>
          <p:cNvSpPr>
            <a:spLocks noGrp="1"/>
          </p:cNvSpPr>
          <p:nvPr>
            <p:ph type="body" sz="quarter" idx="23" hasCustomPrompt="1"/>
          </p:nvPr>
        </p:nvSpPr>
        <p:spPr>
          <a:xfrm>
            <a:off x="8088847" y="1803797"/>
            <a:ext cx="3504661" cy="533003"/>
          </a:xfrm>
        </p:spPr>
        <p:txBody>
          <a:bodyPr/>
          <a:lstStyle>
            <a:lvl1pPr>
              <a:defRPr b="1">
                <a:solidFill>
                  <a:schemeClr val="accent2"/>
                </a:solidFill>
              </a:defRPr>
            </a:lvl1pPr>
          </a:lstStyle>
          <a:p>
            <a:pPr lvl="0"/>
            <a:r>
              <a:rPr lang="en-CA"/>
              <a:t>Subtitle</a:t>
            </a:r>
          </a:p>
        </p:txBody>
      </p:sp>
      <p:sp>
        <p:nvSpPr>
          <p:cNvPr id="20" name="Text Placeholder 6"/>
          <p:cNvSpPr>
            <a:spLocks noGrp="1"/>
          </p:cNvSpPr>
          <p:nvPr>
            <p:ph type="body" sz="quarter" idx="24" hasCustomPrompt="1"/>
          </p:nvPr>
        </p:nvSpPr>
        <p:spPr>
          <a:xfrm>
            <a:off x="609603" y="3860802"/>
            <a:ext cx="3504661" cy="533003"/>
          </a:xfrm>
        </p:spPr>
        <p:txBody>
          <a:bodyPr/>
          <a:lstStyle>
            <a:lvl1pPr>
              <a:defRPr b="1">
                <a:solidFill>
                  <a:schemeClr val="accent2"/>
                </a:solidFill>
              </a:defRPr>
            </a:lvl1pPr>
          </a:lstStyle>
          <a:p>
            <a:pPr lvl="0"/>
            <a:r>
              <a:rPr lang="en-CA"/>
              <a:t>Subtitle</a:t>
            </a:r>
          </a:p>
        </p:txBody>
      </p:sp>
      <p:sp>
        <p:nvSpPr>
          <p:cNvPr id="21" name="Text Placeholder 6"/>
          <p:cNvSpPr>
            <a:spLocks noGrp="1"/>
          </p:cNvSpPr>
          <p:nvPr>
            <p:ph type="body" sz="quarter" idx="25" hasCustomPrompt="1"/>
          </p:nvPr>
        </p:nvSpPr>
        <p:spPr>
          <a:xfrm>
            <a:off x="4355533" y="3860802"/>
            <a:ext cx="3482660" cy="533003"/>
          </a:xfrm>
        </p:spPr>
        <p:txBody>
          <a:bodyPr/>
          <a:lstStyle>
            <a:lvl1pPr>
              <a:defRPr b="1">
                <a:solidFill>
                  <a:schemeClr val="accent2"/>
                </a:solidFill>
              </a:defRPr>
            </a:lvl1pPr>
          </a:lstStyle>
          <a:p>
            <a:pPr lvl="0"/>
            <a:r>
              <a:rPr lang="en-CA"/>
              <a:t>Subtitle</a:t>
            </a:r>
          </a:p>
        </p:txBody>
      </p:sp>
      <p:sp>
        <p:nvSpPr>
          <p:cNvPr id="22" name="Text Placeholder 6"/>
          <p:cNvSpPr>
            <a:spLocks noGrp="1"/>
          </p:cNvSpPr>
          <p:nvPr>
            <p:ph type="body" sz="quarter" idx="26" hasCustomPrompt="1"/>
          </p:nvPr>
        </p:nvSpPr>
        <p:spPr>
          <a:xfrm>
            <a:off x="8088847" y="3860802"/>
            <a:ext cx="3504661" cy="533003"/>
          </a:xfrm>
        </p:spPr>
        <p:txBody>
          <a:bodyPr/>
          <a:lstStyle>
            <a:lvl1pPr>
              <a:defRPr b="1">
                <a:solidFill>
                  <a:schemeClr val="accent2"/>
                </a:solidFill>
              </a:defRPr>
            </a:lvl1pPr>
          </a:lstStyle>
          <a:p>
            <a:pPr lvl="0"/>
            <a:r>
              <a:rPr lang="en-CA"/>
              <a:t>Subtitle</a:t>
            </a:r>
          </a:p>
        </p:txBody>
      </p:sp>
      <p:pic>
        <p:nvPicPr>
          <p:cNvPr id="26" name="Picture 25" descr="green-bar.eps">
            <a:extLst>
              <a:ext uri="{FF2B5EF4-FFF2-40B4-BE49-F238E27FC236}">
                <a16:creationId xmlns:a16="http://schemas.microsoft.com/office/drawing/2014/main" id="{FCC4D77F-6C6A-6F4B-A950-D5B4204DFADB}"/>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27" name="Slide Number Placeholder 8">
            <a:extLst>
              <a:ext uri="{FF2B5EF4-FFF2-40B4-BE49-F238E27FC236}">
                <a16:creationId xmlns:a16="http://schemas.microsoft.com/office/drawing/2014/main" id="{A2FCCD5B-747A-8C4F-9B76-B65F8A8D20E8}"/>
              </a:ext>
            </a:extLst>
          </p:cNvPr>
          <p:cNvSpPr>
            <a:spLocks noGrp="1"/>
          </p:cNvSpPr>
          <p:nvPr>
            <p:ph type="sldNum" sz="quarter" idx="27"/>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dirty="0"/>
          </a:p>
        </p:txBody>
      </p:sp>
      <p:pic>
        <p:nvPicPr>
          <p:cNvPr id="28" name="Picture 27">
            <a:extLst>
              <a:ext uri="{FF2B5EF4-FFF2-40B4-BE49-F238E27FC236}">
                <a16:creationId xmlns:a16="http://schemas.microsoft.com/office/drawing/2014/main" id="{D5EC9731-A1BB-C846-859C-58660BC19D99}"/>
              </a:ext>
            </a:extLst>
          </p:cNvPr>
          <p:cNvPicPr>
            <a:picLocks noChangeAspect="1"/>
          </p:cNvPicPr>
          <p:nvPr userDrawn="1"/>
        </p:nvPicPr>
        <p:blipFill>
          <a:blip r:embed="rId3"/>
          <a:stretch>
            <a:fillRect/>
          </a:stretch>
        </p:blipFill>
        <p:spPr>
          <a:xfrm>
            <a:off x="11515340" y="6410273"/>
            <a:ext cx="473787" cy="290762"/>
          </a:xfrm>
          <a:prstGeom prst="rect">
            <a:avLst/>
          </a:prstGeom>
        </p:spPr>
      </p:pic>
    </p:spTree>
    <p:extLst>
      <p:ext uri="{BB962C8B-B14F-4D97-AF65-F5344CB8AC3E}">
        <p14:creationId xmlns:p14="http://schemas.microsoft.com/office/powerpoint/2010/main" val="3846621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Col Bulk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576274"/>
            <a:ext cx="7824914" cy="1001980"/>
          </a:xfrm>
        </p:spPr>
        <p:txBody>
          <a:bodyPr anchor="t">
            <a:noAutofit/>
          </a:bodyPr>
          <a:lstStyle>
            <a:lvl1pPr>
              <a:lnSpc>
                <a:spcPct val="100000"/>
              </a:lnSpc>
              <a:defRPr sz="3300" b="1" baseline="0">
                <a:solidFill>
                  <a:schemeClr val="tx2"/>
                </a:solidFill>
              </a:defRPr>
            </a:lvl1pPr>
          </a:lstStyle>
          <a:p>
            <a:r>
              <a:rPr lang="en-CA"/>
              <a:t>This is a bulk content slide with 2 columns for long content</a:t>
            </a:r>
            <a:endParaRPr lang="en-US"/>
          </a:p>
        </p:txBody>
      </p:sp>
      <p:sp>
        <p:nvSpPr>
          <p:cNvPr id="12" name="Text Placeholder 5"/>
          <p:cNvSpPr>
            <a:spLocks noGrp="1"/>
          </p:cNvSpPr>
          <p:nvPr>
            <p:ph type="body" sz="quarter" idx="15" hasCustomPrompt="1"/>
          </p:nvPr>
        </p:nvSpPr>
        <p:spPr>
          <a:xfrm>
            <a:off x="609602" y="2447365"/>
            <a:ext cx="5371319" cy="3204135"/>
          </a:xfrm>
        </p:spPr>
        <p:txBody>
          <a:bodyPr/>
          <a:lstStyle>
            <a:lvl1pPr>
              <a:spcBef>
                <a:spcPts val="1278"/>
              </a:spcBef>
              <a:defRPr sz="1575" baseline="0"/>
            </a:lvl1pPr>
            <a:lvl2pPr>
              <a:defRPr sz="1575"/>
            </a:lvl2pPr>
            <a:lvl3pPr marL="1515073" indent="-342854">
              <a:buFont typeface="Wingdings" pitchFamily="2" charset="2"/>
              <a:buChar char="§"/>
              <a:defRPr sz="1575"/>
            </a:lvl3pPr>
            <a:lvl4pPr marL="2051383" indent="-293055">
              <a:spcBef>
                <a:spcPts val="675"/>
              </a:spcBef>
              <a:buSzPct val="100000"/>
              <a:buFont typeface="Courier New" panose="02070309020205020404" pitchFamily="49" charset="0"/>
              <a:buChar char="o"/>
              <a:defRPr sz="1200"/>
            </a:lvl4pPr>
          </a:lstStyle>
          <a:p>
            <a:pPr lvl="0"/>
            <a:r>
              <a:rPr lang="en-CA"/>
              <a:t>Click to edit content. Use this slide only for presentations that are being sent with time for lengthy reading, never for an in-person presentation. Bullets are available to organize information.</a:t>
            </a:r>
          </a:p>
          <a:p>
            <a:pPr lvl="1"/>
            <a:r>
              <a:rPr lang="en-CA"/>
              <a:t>Second level</a:t>
            </a:r>
          </a:p>
          <a:p>
            <a:pPr lvl="2"/>
            <a:r>
              <a:rPr lang="en-CA"/>
              <a:t>Third level</a:t>
            </a:r>
          </a:p>
          <a:p>
            <a:pPr lvl="3"/>
            <a:r>
              <a:rPr lang="en-CA"/>
              <a:t>Fourth level</a:t>
            </a:r>
          </a:p>
        </p:txBody>
      </p:sp>
      <p:sp>
        <p:nvSpPr>
          <p:cNvPr id="14" name="Text Placeholder 5"/>
          <p:cNvSpPr>
            <a:spLocks noGrp="1"/>
          </p:cNvSpPr>
          <p:nvPr>
            <p:ph type="body" sz="quarter" idx="18" hasCustomPrompt="1"/>
          </p:nvPr>
        </p:nvSpPr>
        <p:spPr>
          <a:xfrm>
            <a:off x="6222269" y="2447365"/>
            <a:ext cx="5360131" cy="3204135"/>
          </a:xfrm>
        </p:spPr>
        <p:txBody>
          <a:bodyPr/>
          <a:lstStyle>
            <a:lvl1pPr>
              <a:spcBef>
                <a:spcPts val="1278"/>
              </a:spcBef>
              <a:defRPr sz="1575" baseline="0"/>
            </a:lvl1pPr>
            <a:lvl2pPr>
              <a:defRPr sz="1575"/>
            </a:lvl2pPr>
            <a:lvl3pPr marL="1515073" indent="-342854">
              <a:buFont typeface="Wingdings" pitchFamily="2" charset="2"/>
              <a:buChar char="§"/>
              <a:defRPr sz="1575"/>
            </a:lvl3pPr>
            <a:lvl4pPr marL="2051383" indent="-293055">
              <a:spcBef>
                <a:spcPts val="675"/>
              </a:spcBef>
              <a:buSzPct val="100000"/>
              <a:buFont typeface="Courier New" panose="02070309020205020404" pitchFamily="49" charset="0"/>
              <a:buChar char="o"/>
              <a:defRPr sz="1200"/>
            </a:lvl4pPr>
          </a:lstStyle>
          <a:p>
            <a:pPr lvl="0"/>
            <a:r>
              <a:rPr lang="en-CA"/>
              <a:t>Click to edit content. Use this slide only for presentations that are being sent with time for lengthy reading, never for an in-person presentation. Bullets are available to organize information.</a:t>
            </a:r>
          </a:p>
          <a:p>
            <a:pPr lvl="1"/>
            <a:r>
              <a:rPr lang="en-CA"/>
              <a:t>Second level</a:t>
            </a:r>
          </a:p>
          <a:p>
            <a:pPr lvl="2"/>
            <a:r>
              <a:rPr lang="en-CA"/>
              <a:t>Third level</a:t>
            </a:r>
          </a:p>
          <a:p>
            <a:pPr lvl="3"/>
            <a:r>
              <a:rPr lang="en-CA"/>
              <a:t>Fourth level</a:t>
            </a:r>
          </a:p>
        </p:txBody>
      </p:sp>
      <p:sp>
        <p:nvSpPr>
          <p:cNvPr id="15" name="Text Placeholder 6"/>
          <p:cNvSpPr>
            <a:spLocks noGrp="1"/>
          </p:cNvSpPr>
          <p:nvPr>
            <p:ph type="body" sz="quarter" idx="21" hasCustomPrompt="1"/>
          </p:nvPr>
        </p:nvSpPr>
        <p:spPr>
          <a:xfrm>
            <a:off x="609602" y="1803797"/>
            <a:ext cx="5371318" cy="533003"/>
          </a:xfrm>
        </p:spPr>
        <p:txBody>
          <a:bodyPr/>
          <a:lstStyle>
            <a:lvl1pPr>
              <a:defRPr sz="1575" b="1" baseline="0">
                <a:solidFill>
                  <a:schemeClr val="accent2"/>
                </a:solidFill>
              </a:defRPr>
            </a:lvl1pPr>
          </a:lstStyle>
          <a:p>
            <a:pPr lvl="0"/>
            <a:r>
              <a:rPr lang="en-CA"/>
              <a:t>Bulk content columns should always have subtitles</a:t>
            </a:r>
          </a:p>
        </p:txBody>
      </p:sp>
      <p:sp>
        <p:nvSpPr>
          <p:cNvPr id="16" name="Text Placeholder 6"/>
          <p:cNvSpPr>
            <a:spLocks noGrp="1"/>
          </p:cNvSpPr>
          <p:nvPr>
            <p:ph type="body" sz="quarter" idx="22" hasCustomPrompt="1"/>
          </p:nvPr>
        </p:nvSpPr>
        <p:spPr>
          <a:xfrm>
            <a:off x="6222268" y="1803797"/>
            <a:ext cx="5360131" cy="533003"/>
          </a:xfrm>
        </p:spPr>
        <p:txBody>
          <a:bodyPr/>
          <a:lstStyle>
            <a:lvl1pPr>
              <a:defRPr sz="1575" b="1">
                <a:solidFill>
                  <a:schemeClr val="accent2"/>
                </a:solidFill>
              </a:defRPr>
            </a:lvl1pPr>
          </a:lstStyle>
          <a:p>
            <a:pPr lvl="0"/>
            <a:r>
              <a:rPr lang="en-CA"/>
              <a:t>Bulk content columns should always have subtitles</a:t>
            </a:r>
          </a:p>
        </p:txBody>
      </p:sp>
      <p:pic>
        <p:nvPicPr>
          <p:cNvPr id="11" name="Picture 10" descr="green-bar.eps">
            <a:extLst>
              <a:ext uri="{FF2B5EF4-FFF2-40B4-BE49-F238E27FC236}">
                <a16:creationId xmlns:a16="http://schemas.microsoft.com/office/drawing/2014/main" id="{999AF7C8-0E81-FA41-9B39-A041649C76A7}"/>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13" name="Slide Number Placeholder 8">
            <a:extLst>
              <a:ext uri="{FF2B5EF4-FFF2-40B4-BE49-F238E27FC236}">
                <a16:creationId xmlns:a16="http://schemas.microsoft.com/office/drawing/2014/main" id="{60EEFCD9-0F09-8D4D-83CD-5AC22078CE60}"/>
              </a:ext>
            </a:extLst>
          </p:cNvPr>
          <p:cNvSpPr>
            <a:spLocks noGrp="1"/>
          </p:cNvSpPr>
          <p:nvPr>
            <p:ph type="sldNum" sz="quarter" idx="27"/>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dirty="0"/>
          </a:p>
        </p:txBody>
      </p:sp>
      <p:pic>
        <p:nvPicPr>
          <p:cNvPr id="20" name="Picture 19">
            <a:extLst>
              <a:ext uri="{FF2B5EF4-FFF2-40B4-BE49-F238E27FC236}">
                <a16:creationId xmlns:a16="http://schemas.microsoft.com/office/drawing/2014/main" id="{6F4AF296-9251-FA41-846F-8D4E3EAAAA40}"/>
              </a:ext>
            </a:extLst>
          </p:cNvPr>
          <p:cNvPicPr>
            <a:picLocks noChangeAspect="1"/>
          </p:cNvPicPr>
          <p:nvPr userDrawn="1"/>
        </p:nvPicPr>
        <p:blipFill>
          <a:blip r:embed="rId3"/>
          <a:stretch>
            <a:fillRect/>
          </a:stretch>
        </p:blipFill>
        <p:spPr>
          <a:xfrm>
            <a:off x="11515340" y="6410273"/>
            <a:ext cx="473787" cy="290762"/>
          </a:xfrm>
          <a:prstGeom prst="rect">
            <a:avLst/>
          </a:prstGeom>
        </p:spPr>
      </p:pic>
    </p:spTree>
    <p:extLst>
      <p:ext uri="{BB962C8B-B14F-4D97-AF65-F5344CB8AC3E}">
        <p14:creationId xmlns:p14="http://schemas.microsoft.com/office/powerpoint/2010/main" val="1183833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Col Bulk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576274"/>
            <a:ext cx="7824914" cy="1001980"/>
          </a:xfrm>
        </p:spPr>
        <p:txBody>
          <a:bodyPr anchor="t">
            <a:noAutofit/>
          </a:bodyPr>
          <a:lstStyle>
            <a:lvl1pPr>
              <a:lnSpc>
                <a:spcPct val="100000"/>
              </a:lnSpc>
              <a:defRPr sz="3300" b="1" baseline="0">
                <a:solidFill>
                  <a:schemeClr val="tx2"/>
                </a:solidFill>
              </a:defRPr>
            </a:lvl1pPr>
          </a:lstStyle>
          <a:p>
            <a:r>
              <a:rPr lang="en-CA"/>
              <a:t>This is a bulk content slide with 3 columns for long content</a:t>
            </a:r>
            <a:endParaRPr lang="en-US"/>
          </a:p>
        </p:txBody>
      </p:sp>
      <p:sp>
        <p:nvSpPr>
          <p:cNvPr id="12" name="Text Placeholder 5"/>
          <p:cNvSpPr>
            <a:spLocks noGrp="1"/>
          </p:cNvSpPr>
          <p:nvPr>
            <p:ph type="body" sz="quarter" idx="15" hasCustomPrompt="1"/>
          </p:nvPr>
        </p:nvSpPr>
        <p:spPr>
          <a:xfrm>
            <a:off x="609602" y="2447365"/>
            <a:ext cx="3495279" cy="3204135"/>
          </a:xfrm>
        </p:spPr>
        <p:txBody>
          <a:bodyPr/>
          <a:lstStyle>
            <a:lvl1pPr>
              <a:spcBef>
                <a:spcPts val="1278"/>
              </a:spcBef>
              <a:defRPr sz="1575" baseline="0"/>
            </a:lvl1pPr>
            <a:lvl2pPr>
              <a:defRPr sz="1575"/>
            </a:lvl2pPr>
            <a:lvl3pPr marL="1515073" indent="-342854">
              <a:buFont typeface="Wingdings" pitchFamily="2" charset="2"/>
              <a:buChar char="§"/>
              <a:defRPr sz="1575"/>
            </a:lvl3pPr>
            <a:lvl4pPr>
              <a:spcBef>
                <a:spcPts val="675"/>
              </a:spcBef>
              <a:defRPr sz="1200"/>
            </a:lvl4pPr>
          </a:lstStyle>
          <a:p>
            <a:pPr lvl="0"/>
            <a:r>
              <a:rPr lang="en-CA"/>
              <a:t>Click to edit content. Use this slide only for presentations that are being sent with time for lengthy reading, never for an in-person presentation. Bullets are available to organize information.</a:t>
            </a:r>
          </a:p>
          <a:p>
            <a:pPr lvl="1"/>
            <a:r>
              <a:rPr lang="en-CA"/>
              <a:t>Second level</a:t>
            </a:r>
          </a:p>
          <a:p>
            <a:pPr lvl="2"/>
            <a:r>
              <a:rPr lang="en-CA"/>
              <a:t>Third level</a:t>
            </a:r>
          </a:p>
          <a:p>
            <a:pPr lvl="3"/>
            <a:r>
              <a:rPr lang="en-CA"/>
              <a:t>Fourth level</a:t>
            </a:r>
          </a:p>
        </p:txBody>
      </p:sp>
      <p:sp>
        <p:nvSpPr>
          <p:cNvPr id="14" name="Text Placeholder 5"/>
          <p:cNvSpPr>
            <a:spLocks noGrp="1"/>
          </p:cNvSpPr>
          <p:nvPr>
            <p:ph type="body" sz="quarter" idx="18" hasCustomPrompt="1"/>
          </p:nvPr>
        </p:nvSpPr>
        <p:spPr>
          <a:xfrm>
            <a:off x="8088848" y="2447365"/>
            <a:ext cx="3493552" cy="3204135"/>
          </a:xfrm>
        </p:spPr>
        <p:txBody>
          <a:bodyPr/>
          <a:lstStyle>
            <a:lvl1pPr>
              <a:spcBef>
                <a:spcPts val="1278"/>
              </a:spcBef>
              <a:defRPr sz="1575" baseline="0"/>
            </a:lvl1pPr>
            <a:lvl2pPr>
              <a:defRPr sz="1575"/>
            </a:lvl2pPr>
            <a:lvl3pPr marL="1515073" indent="-342854">
              <a:buFont typeface="Wingdings" pitchFamily="2" charset="2"/>
              <a:buChar char="§"/>
              <a:defRPr sz="1575"/>
            </a:lvl3pPr>
            <a:lvl4pPr>
              <a:spcBef>
                <a:spcPts val="675"/>
              </a:spcBef>
              <a:defRPr sz="1200"/>
            </a:lvl4pPr>
          </a:lstStyle>
          <a:p>
            <a:pPr lvl="0"/>
            <a:r>
              <a:rPr lang="en-CA"/>
              <a:t>Click to edit content. Use this slide only for presentations that are being sent with time for lengthy reading, never for an in-person presentation. Bullets are available to organize information.</a:t>
            </a:r>
          </a:p>
          <a:p>
            <a:pPr lvl="1"/>
            <a:r>
              <a:rPr lang="en-CA"/>
              <a:t>Second level</a:t>
            </a:r>
          </a:p>
          <a:p>
            <a:pPr lvl="2"/>
            <a:r>
              <a:rPr lang="en-CA"/>
              <a:t>Third level</a:t>
            </a:r>
          </a:p>
          <a:p>
            <a:pPr lvl="3"/>
            <a:r>
              <a:rPr lang="en-CA"/>
              <a:t>Fourth level</a:t>
            </a:r>
          </a:p>
        </p:txBody>
      </p:sp>
      <p:sp>
        <p:nvSpPr>
          <p:cNvPr id="15" name="Text Placeholder 6"/>
          <p:cNvSpPr>
            <a:spLocks noGrp="1"/>
          </p:cNvSpPr>
          <p:nvPr>
            <p:ph type="body" sz="quarter" idx="21" hasCustomPrompt="1"/>
          </p:nvPr>
        </p:nvSpPr>
        <p:spPr>
          <a:xfrm>
            <a:off x="609603" y="1803797"/>
            <a:ext cx="3495278" cy="533003"/>
          </a:xfrm>
        </p:spPr>
        <p:txBody>
          <a:bodyPr/>
          <a:lstStyle>
            <a:lvl1pPr>
              <a:lnSpc>
                <a:spcPct val="100000"/>
              </a:lnSpc>
              <a:defRPr sz="1575" b="1" baseline="0">
                <a:solidFill>
                  <a:schemeClr val="accent2"/>
                </a:solidFill>
              </a:defRPr>
            </a:lvl1pPr>
          </a:lstStyle>
          <a:p>
            <a:pPr lvl="0"/>
            <a:r>
              <a:rPr lang="en-CA"/>
              <a:t>Bulk content columns should always have subtitles</a:t>
            </a:r>
          </a:p>
        </p:txBody>
      </p:sp>
      <p:sp>
        <p:nvSpPr>
          <p:cNvPr id="16" name="Text Placeholder 6"/>
          <p:cNvSpPr>
            <a:spLocks noGrp="1"/>
          </p:cNvSpPr>
          <p:nvPr>
            <p:ph type="body" sz="quarter" idx="22" hasCustomPrompt="1"/>
          </p:nvPr>
        </p:nvSpPr>
        <p:spPr>
          <a:xfrm>
            <a:off x="8088847" y="1803797"/>
            <a:ext cx="3493552" cy="533003"/>
          </a:xfrm>
        </p:spPr>
        <p:txBody>
          <a:bodyPr/>
          <a:lstStyle>
            <a:lvl1pPr>
              <a:lnSpc>
                <a:spcPct val="100000"/>
              </a:lnSpc>
              <a:defRPr sz="1575" b="1">
                <a:solidFill>
                  <a:schemeClr val="accent2"/>
                </a:solidFill>
              </a:defRPr>
            </a:lvl1pPr>
          </a:lstStyle>
          <a:p>
            <a:pPr lvl="0"/>
            <a:r>
              <a:rPr lang="en-CA"/>
              <a:t>Bulk content columns should always have subtitles</a:t>
            </a:r>
          </a:p>
        </p:txBody>
      </p:sp>
      <p:sp>
        <p:nvSpPr>
          <p:cNvPr id="17" name="Text Placeholder 5"/>
          <p:cNvSpPr>
            <a:spLocks noGrp="1"/>
          </p:cNvSpPr>
          <p:nvPr>
            <p:ph type="body" sz="quarter" idx="24" hasCustomPrompt="1"/>
          </p:nvPr>
        </p:nvSpPr>
        <p:spPr>
          <a:xfrm>
            <a:off x="4348474" y="2447365"/>
            <a:ext cx="3496780" cy="3204135"/>
          </a:xfrm>
        </p:spPr>
        <p:txBody>
          <a:bodyPr/>
          <a:lstStyle>
            <a:lvl1pPr>
              <a:spcBef>
                <a:spcPts val="1278"/>
              </a:spcBef>
              <a:defRPr sz="1575" baseline="0"/>
            </a:lvl1pPr>
            <a:lvl2pPr>
              <a:defRPr sz="1575"/>
            </a:lvl2pPr>
            <a:lvl3pPr marL="1515073" indent="-342854">
              <a:buFont typeface="Wingdings" pitchFamily="2" charset="2"/>
              <a:buChar char="§"/>
              <a:defRPr sz="1575"/>
            </a:lvl3pPr>
            <a:lvl4pPr>
              <a:spcBef>
                <a:spcPts val="675"/>
              </a:spcBef>
              <a:defRPr sz="1200"/>
            </a:lvl4pPr>
          </a:lstStyle>
          <a:p>
            <a:pPr lvl="0"/>
            <a:r>
              <a:rPr lang="en-CA"/>
              <a:t>Click to edit content. Use this slide only for presentations that are being sent with time for lengthy reading, never for an in-person presentation. Bullets are available to organize information.</a:t>
            </a:r>
          </a:p>
          <a:p>
            <a:pPr lvl="1"/>
            <a:r>
              <a:rPr lang="en-CA"/>
              <a:t>Second level</a:t>
            </a:r>
          </a:p>
          <a:p>
            <a:pPr lvl="2"/>
            <a:r>
              <a:rPr lang="en-CA"/>
              <a:t>Third level</a:t>
            </a:r>
          </a:p>
          <a:p>
            <a:pPr lvl="3"/>
            <a:r>
              <a:rPr lang="en-CA"/>
              <a:t>Fourth level</a:t>
            </a:r>
          </a:p>
        </p:txBody>
      </p:sp>
      <p:sp>
        <p:nvSpPr>
          <p:cNvPr id="18" name="Text Placeholder 6"/>
          <p:cNvSpPr>
            <a:spLocks noGrp="1"/>
          </p:cNvSpPr>
          <p:nvPr>
            <p:ph type="body" sz="quarter" idx="25" hasCustomPrompt="1"/>
          </p:nvPr>
        </p:nvSpPr>
        <p:spPr>
          <a:xfrm>
            <a:off x="4348473" y="1803797"/>
            <a:ext cx="3496780" cy="533003"/>
          </a:xfrm>
        </p:spPr>
        <p:txBody>
          <a:bodyPr/>
          <a:lstStyle>
            <a:lvl1pPr>
              <a:lnSpc>
                <a:spcPct val="100000"/>
              </a:lnSpc>
              <a:defRPr sz="1575" b="1">
                <a:solidFill>
                  <a:schemeClr val="accent2"/>
                </a:solidFill>
              </a:defRPr>
            </a:lvl1pPr>
          </a:lstStyle>
          <a:p>
            <a:pPr lvl="0"/>
            <a:r>
              <a:rPr lang="en-CA"/>
              <a:t>Bulk content columns should always have subtitles</a:t>
            </a:r>
          </a:p>
        </p:txBody>
      </p:sp>
      <p:pic>
        <p:nvPicPr>
          <p:cNvPr id="13" name="Picture 12" descr="green-bar.eps">
            <a:extLst>
              <a:ext uri="{FF2B5EF4-FFF2-40B4-BE49-F238E27FC236}">
                <a16:creationId xmlns:a16="http://schemas.microsoft.com/office/drawing/2014/main" id="{FDADADAB-0B55-214C-87C3-CA3A3013C805}"/>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22" name="Slide Number Placeholder 8">
            <a:extLst>
              <a:ext uri="{FF2B5EF4-FFF2-40B4-BE49-F238E27FC236}">
                <a16:creationId xmlns:a16="http://schemas.microsoft.com/office/drawing/2014/main" id="{76DFFD5C-2C85-7D47-B6CA-1EF7E4814640}"/>
              </a:ext>
            </a:extLst>
          </p:cNvPr>
          <p:cNvSpPr>
            <a:spLocks noGrp="1"/>
          </p:cNvSpPr>
          <p:nvPr>
            <p:ph type="sldNum" sz="quarter" idx="27"/>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dirty="0"/>
          </a:p>
        </p:txBody>
      </p:sp>
      <p:pic>
        <p:nvPicPr>
          <p:cNvPr id="23" name="Picture 22">
            <a:extLst>
              <a:ext uri="{FF2B5EF4-FFF2-40B4-BE49-F238E27FC236}">
                <a16:creationId xmlns:a16="http://schemas.microsoft.com/office/drawing/2014/main" id="{D74E91A0-1395-E54D-AB9B-8DAD15DF4D10}"/>
              </a:ext>
            </a:extLst>
          </p:cNvPr>
          <p:cNvPicPr>
            <a:picLocks noChangeAspect="1"/>
          </p:cNvPicPr>
          <p:nvPr userDrawn="1"/>
        </p:nvPicPr>
        <p:blipFill>
          <a:blip r:embed="rId3"/>
          <a:stretch>
            <a:fillRect/>
          </a:stretch>
        </p:blipFill>
        <p:spPr>
          <a:xfrm>
            <a:off x="11515340" y="6410273"/>
            <a:ext cx="473787" cy="290762"/>
          </a:xfrm>
          <a:prstGeom prst="rect">
            <a:avLst/>
          </a:prstGeom>
        </p:spPr>
      </p:pic>
    </p:spTree>
    <p:extLst>
      <p:ext uri="{BB962C8B-B14F-4D97-AF65-F5344CB8AC3E}">
        <p14:creationId xmlns:p14="http://schemas.microsoft.com/office/powerpoint/2010/main" val="1230757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Point Bulk Content">
    <p:bg>
      <p:bgPr>
        <a:solidFill>
          <a:schemeClr val="bg1"/>
        </a:solidFill>
        <a:effectLst/>
      </p:bgPr>
    </p:bg>
    <p:spTree>
      <p:nvGrpSpPr>
        <p:cNvPr id="1" name=""/>
        <p:cNvGrpSpPr/>
        <p:nvPr/>
      </p:nvGrpSpPr>
      <p:grpSpPr>
        <a:xfrm>
          <a:off x="0" y="0"/>
          <a:ext cx="0" cy="0"/>
          <a:chOff x="0" y="0"/>
          <a:chExt cx="0" cy="0"/>
        </a:xfrm>
      </p:grpSpPr>
      <p:sp>
        <p:nvSpPr>
          <p:cNvPr id="27" name="Text Placeholder 5"/>
          <p:cNvSpPr>
            <a:spLocks noGrp="1"/>
          </p:cNvSpPr>
          <p:nvPr>
            <p:ph type="body" sz="quarter" idx="30" hasCustomPrompt="1"/>
          </p:nvPr>
        </p:nvSpPr>
        <p:spPr>
          <a:xfrm>
            <a:off x="609602" y="4479364"/>
            <a:ext cx="3504662" cy="1187894"/>
          </a:xfrm>
        </p:spPr>
        <p:txBody>
          <a:bodyPr/>
          <a:lstStyle>
            <a:lvl1pPr>
              <a:spcBef>
                <a:spcPts val="1278"/>
              </a:spcBef>
              <a:defRPr sz="1350" baseline="0"/>
            </a:lvl1pPr>
            <a:lvl2pPr>
              <a:defRPr sz="1575"/>
            </a:lvl2pPr>
            <a:lvl3pPr marL="1515073" indent="-342854">
              <a:buFont typeface="Arial"/>
              <a:buChar char="•"/>
              <a:defRPr sz="1575"/>
            </a:lvl3pPr>
            <a:lvl4pPr>
              <a:spcBef>
                <a:spcPts val="675"/>
              </a:spcBef>
              <a:defRPr sz="1200"/>
            </a:lvl4pPr>
          </a:lstStyle>
          <a:p>
            <a:pPr lvl="0"/>
            <a:r>
              <a:rPr lang="en-CA"/>
              <a:t>Click to edit content. Use this slide only for presentations that are being sent with time for lengthy reading, never for an in-person presentation. Bullets are available to organize information.</a:t>
            </a:r>
          </a:p>
        </p:txBody>
      </p:sp>
      <p:sp>
        <p:nvSpPr>
          <p:cNvPr id="28" name="Text Placeholder 5"/>
          <p:cNvSpPr>
            <a:spLocks noGrp="1"/>
          </p:cNvSpPr>
          <p:nvPr>
            <p:ph type="body" sz="quarter" idx="31" hasCustomPrompt="1"/>
          </p:nvPr>
        </p:nvSpPr>
        <p:spPr>
          <a:xfrm>
            <a:off x="8088848" y="4479364"/>
            <a:ext cx="3493552" cy="1187894"/>
          </a:xfrm>
        </p:spPr>
        <p:txBody>
          <a:bodyPr/>
          <a:lstStyle>
            <a:lvl1pPr>
              <a:spcBef>
                <a:spcPts val="1278"/>
              </a:spcBef>
              <a:defRPr sz="1350" baseline="0"/>
            </a:lvl1pPr>
            <a:lvl2pPr>
              <a:defRPr sz="1575"/>
            </a:lvl2pPr>
            <a:lvl3pPr marL="1515073" indent="-342854">
              <a:buFont typeface="Arial"/>
              <a:buChar char="•"/>
              <a:defRPr sz="1575"/>
            </a:lvl3pPr>
            <a:lvl4pPr>
              <a:spcBef>
                <a:spcPts val="675"/>
              </a:spcBef>
              <a:defRPr sz="1200"/>
            </a:lvl4pPr>
          </a:lstStyle>
          <a:p>
            <a:pPr lvl="0"/>
            <a:r>
              <a:rPr lang="en-CA"/>
              <a:t>Click to edit content. Use this slide only for presentations that are being sent with time for lengthy reading, never for an in-person presentation. Bullets are available to organize information.</a:t>
            </a:r>
          </a:p>
        </p:txBody>
      </p:sp>
      <p:sp>
        <p:nvSpPr>
          <p:cNvPr id="29" name="Text Placeholder 6"/>
          <p:cNvSpPr>
            <a:spLocks noGrp="1"/>
          </p:cNvSpPr>
          <p:nvPr>
            <p:ph type="body" sz="quarter" idx="32" hasCustomPrompt="1"/>
          </p:nvPr>
        </p:nvSpPr>
        <p:spPr>
          <a:xfrm>
            <a:off x="609603" y="3860802"/>
            <a:ext cx="3504661" cy="533003"/>
          </a:xfrm>
        </p:spPr>
        <p:txBody>
          <a:bodyPr/>
          <a:lstStyle>
            <a:lvl1pPr>
              <a:defRPr sz="1575" b="1" baseline="0">
                <a:solidFill>
                  <a:schemeClr val="accent2"/>
                </a:solidFill>
              </a:defRPr>
            </a:lvl1pPr>
          </a:lstStyle>
          <a:p>
            <a:pPr lvl="0"/>
            <a:r>
              <a:rPr lang="en-CA"/>
              <a:t>Bulk content columns should always have subtitles</a:t>
            </a:r>
          </a:p>
        </p:txBody>
      </p:sp>
      <p:sp>
        <p:nvSpPr>
          <p:cNvPr id="30" name="Text Placeholder 6"/>
          <p:cNvSpPr>
            <a:spLocks noGrp="1"/>
          </p:cNvSpPr>
          <p:nvPr>
            <p:ph type="body" sz="quarter" idx="33" hasCustomPrompt="1"/>
          </p:nvPr>
        </p:nvSpPr>
        <p:spPr>
          <a:xfrm>
            <a:off x="8088847" y="3860802"/>
            <a:ext cx="3493552" cy="533003"/>
          </a:xfrm>
        </p:spPr>
        <p:txBody>
          <a:bodyPr/>
          <a:lstStyle>
            <a:lvl1pPr>
              <a:defRPr sz="1575" b="1">
                <a:solidFill>
                  <a:schemeClr val="accent2"/>
                </a:solidFill>
              </a:defRPr>
            </a:lvl1pPr>
          </a:lstStyle>
          <a:p>
            <a:pPr lvl="0"/>
            <a:r>
              <a:rPr lang="en-CA"/>
              <a:t>Bulk content columns should always have subtitles</a:t>
            </a:r>
          </a:p>
        </p:txBody>
      </p:sp>
      <p:sp>
        <p:nvSpPr>
          <p:cNvPr id="31" name="Text Placeholder 5"/>
          <p:cNvSpPr>
            <a:spLocks noGrp="1"/>
          </p:cNvSpPr>
          <p:nvPr>
            <p:ph type="body" sz="quarter" idx="34" hasCustomPrompt="1"/>
          </p:nvPr>
        </p:nvSpPr>
        <p:spPr>
          <a:xfrm>
            <a:off x="4355535" y="4479364"/>
            <a:ext cx="3482658" cy="1187894"/>
          </a:xfrm>
        </p:spPr>
        <p:txBody>
          <a:bodyPr/>
          <a:lstStyle>
            <a:lvl1pPr>
              <a:spcBef>
                <a:spcPts val="1278"/>
              </a:spcBef>
              <a:defRPr sz="1350" baseline="0"/>
            </a:lvl1pPr>
            <a:lvl2pPr>
              <a:defRPr sz="1575"/>
            </a:lvl2pPr>
            <a:lvl3pPr marL="1515073" indent="-342854">
              <a:buFont typeface="Arial"/>
              <a:buChar char="•"/>
              <a:defRPr sz="1575"/>
            </a:lvl3pPr>
            <a:lvl4pPr>
              <a:spcBef>
                <a:spcPts val="675"/>
              </a:spcBef>
              <a:defRPr sz="1200"/>
            </a:lvl4pPr>
          </a:lstStyle>
          <a:p>
            <a:pPr lvl="0"/>
            <a:r>
              <a:rPr lang="en-CA"/>
              <a:t>Click to edit content. Use this slide only for presentations that are being sent with time for lengthy reading, never for an in-person presentation. Bullets are available to organize information.</a:t>
            </a:r>
          </a:p>
        </p:txBody>
      </p:sp>
      <p:sp>
        <p:nvSpPr>
          <p:cNvPr id="32" name="Text Placeholder 6"/>
          <p:cNvSpPr>
            <a:spLocks noGrp="1"/>
          </p:cNvSpPr>
          <p:nvPr>
            <p:ph type="body" sz="quarter" idx="35" hasCustomPrompt="1"/>
          </p:nvPr>
        </p:nvSpPr>
        <p:spPr>
          <a:xfrm>
            <a:off x="4355534" y="3860802"/>
            <a:ext cx="3482658" cy="533003"/>
          </a:xfrm>
        </p:spPr>
        <p:txBody>
          <a:bodyPr/>
          <a:lstStyle>
            <a:lvl1pPr>
              <a:defRPr sz="1575" b="1">
                <a:solidFill>
                  <a:schemeClr val="accent2"/>
                </a:solidFill>
              </a:defRPr>
            </a:lvl1pPr>
          </a:lstStyle>
          <a:p>
            <a:pPr lvl="0"/>
            <a:r>
              <a:rPr lang="en-CA"/>
              <a:t>Bulk content columns should always have subtitles</a:t>
            </a:r>
          </a:p>
        </p:txBody>
      </p:sp>
      <p:sp>
        <p:nvSpPr>
          <p:cNvPr id="2" name="Title 1"/>
          <p:cNvSpPr>
            <a:spLocks noGrp="1"/>
          </p:cNvSpPr>
          <p:nvPr>
            <p:ph type="title" hasCustomPrompt="1"/>
          </p:nvPr>
        </p:nvSpPr>
        <p:spPr>
          <a:xfrm>
            <a:off x="609601" y="576274"/>
            <a:ext cx="7824914" cy="1001980"/>
          </a:xfrm>
        </p:spPr>
        <p:txBody>
          <a:bodyPr anchor="t">
            <a:noAutofit/>
          </a:bodyPr>
          <a:lstStyle>
            <a:lvl1pPr>
              <a:lnSpc>
                <a:spcPct val="100000"/>
              </a:lnSpc>
              <a:defRPr sz="3300" b="1" baseline="0">
                <a:solidFill>
                  <a:schemeClr val="tx2"/>
                </a:solidFill>
              </a:defRPr>
            </a:lvl1pPr>
          </a:lstStyle>
          <a:p>
            <a:r>
              <a:rPr lang="en-CA"/>
              <a:t>This is a bulk content slide with 6 columns for long content.</a:t>
            </a:r>
            <a:endParaRPr lang="en-US"/>
          </a:p>
        </p:txBody>
      </p:sp>
      <p:sp>
        <p:nvSpPr>
          <p:cNvPr id="12" name="Text Placeholder 5"/>
          <p:cNvSpPr>
            <a:spLocks noGrp="1"/>
          </p:cNvSpPr>
          <p:nvPr>
            <p:ph type="body" sz="quarter" idx="15" hasCustomPrompt="1"/>
          </p:nvPr>
        </p:nvSpPr>
        <p:spPr>
          <a:xfrm>
            <a:off x="609602" y="2460811"/>
            <a:ext cx="3504662" cy="1162889"/>
          </a:xfrm>
        </p:spPr>
        <p:txBody>
          <a:bodyPr/>
          <a:lstStyle>
            <a:lvl1pPr>
              <a:spcBef>
                <a:spcPts val="1278"/>
              </a:spcBef>
              <a:defRPr sz="1350" baseline="0"/>
            </a:lvl1pPr>
            <a:lvl2pPr>
              <a:defRPr sz="1575"/>
            </a:lvl2pPr>
            <a:lvl3pPr marL="1515073" indent="-342854">
              <a:buFont typeface="Arial"/>
              <a:buChar char="•"/>
              <a:defRPr sz="1575"/>
            </a:lvl3pPr>
            <a:lvl4pPr>
              <a:spcBef>
                <a:spcPts val="675"/>
              </a:spcBef>
              <a:defRPr sz="1200"/>
            </a:lvl4pPr>
          </a:lstStyle>
          <a:p>
            <a:pPr lvl="0"/>
            <a:r>
              <a:rPr lang="en-CA"/>
              <a:t>Click to edit content. Use this slide only for presentations that are being sent with time for lengthy reading, never for an in-person presentation. Bullets are available to organize information.</a:t>
            </a:r>
          </a:p>
        </p:txBody>
      </p:sp>
      <p:sp>
        <p:nvSpPr>
          <p:cNvPr id="14" name="Text Placeholder 5"/>
          <p:cNvSpPr>
            <a:spLocks noGrp="1"/>
          </p:cNvSpPr>
          <p:nvPr>
            <p:ph type="body" sz="quarter" idx="18" hasCustomPrompt="1"/>
          </p:nvPr>
        </p:nvSpPr>
        <p:spPr>
          <a:xfrm>
            <a:off x="8088848" y="2460811"/>
            <a:ext cx="3493552" cy="1162889"/>
          </a:xfrm>
        </p:spPr>
        <p:txBody>
          <a:bodyPr/>
          <a:lstStyle>
            <a:lvl1pPr>
              <a:spcBef>
                <a:spcPts val="1278"/>
              </a:spcBef>
              <a:defRPr sz="1350" baseline="0"/>
            </a:lvl1pPr>
            <a:lvl2pPr>
              <a:defRPr sz="1575"/>
            </a:lvl2pPr>
            <a:lvl3pPr marL="1515073" indent="-342854">
              <a:buFont typeface="Arial"/>
              <a:buChar char="•"/>
              <a:defRPr sz="1575"/>
            </a:lvl3pPr>
            <a:lvl4pPr>
              <a:spcBef>
                <a:spcPts val="675"/>
              </a:spcBef>
              <a:defRPr sz="1200"/>
            </a:lvl4pPr>
          </a:lstStyle>
          <a:p>
            <a:pPr lvl="0"/>
            <a:r>
              <a:rPr lang="en-CA"/>
              <a:t>Click to edit content. Use this slide only for presentations that are being sent with time for lengthy reading, never for an in-person presentation. Bullets are available to organize information.</a:t>
            </a:r>
          </a:p>
        </p:txBody>
      </p:sp>
      <p:sp>
        <p:nvSpPr>
          <p:cNvPr id="15" name="Text Placeholder 6"/>
          <p:cNvSpPr>
            <a:spLocks noGrp="1"/>
          </p:cNvSpPr>
          <p:nvPr>
            <p:ph type="body" sz="quarter" idx="21" hasCustomPrompt="1"/>
          </p:nvPr>
        </p:nvSpPr>
        <p:spPr>
          <a:xfrm>
            <a:off x="609603" y="1803797"/>
            <a:ext cx="3504661" cy="533003"/>
          </a:xfrm>
        </p:spPr>
        <p:txBody>
          <a:bodyPr/>
          <a:lstStyle>
            <a:lvl1pPr>
              <a:defRPr sz="1575" b="1" baseline="0">
                <a:solidFill>
                  <a:schemeClr val="accent2"/>
                </a:solidFill>
              </a:defRPr>
            </a:lvl1pPr>
          </a:lstStyle>
          <a:p>
            <a:pPr lvl="0"/>
            <a:r>
              <a:rPr lang="en-CA"/>
              <a:t>Bulk content columns should always have subtitles</a:t>
            </a:r>
          </a:p>
        </p:txBody>
      </p:sp>
      <p:sp>
        <p:nvSpPr>
          <p:cNvPr id="16" name="Text Placeholder 6"/>
          <p:cNvSpPr>
            <a:spLocks noGrp="1"/>
          </p:cNvSpPr>
          <p:nvPr>
            <p:ph type="body" sz="quarter" idx="22" hasCustomPrompt="1"/>
          </p:nvPr>
        </p:nvSpPr>
        <p:spPr>
          <a:xfrm>
            <a:off x="8088847" y="1803797"/>
            <a:ext cx="3493552" cy="533003"/>
          </a:xfrm>
        </p:spPr>
        <p:txBody>
          <a:bodyPr/>
          <a:lstStyle>
            <a:lvl1pPr>
              <a:defRPr sz="1575" b="1">
                <a:solidFill>
                  <a:schemeClr val="accent2"/>
                </a:solidFill>
              </a:defRPr>
            </a:lvl1pPr>
          </a:lstStyle>
          <a:p>
            <a:pPr lvl="0"/>
            <a:r>
              <a:rPr lang="en-CA"/>
              <a:t>Bulk content columns should always have subtitles</a:t>
            </a:r>
          </a:p>
        </p:txBody>
      </p:sp>
      <p:sp>
        <p:nvSpPr>
          <p:cNvPr id="17" name="Text Placeholder 5"/>
          <p:cNvSpPr>
            <a:spLocks noGrp="1"/>
          </p:cNvSpPr>
          <p:nvPr>
            <p:ph type="body" sz="quarter" idx="24" hasCustomPrompt="1"/>
          </p:nvPr>
        </p:nvSpPr>
        <p:spPr>
          <a:xfrm>
            <a:off x="4355535" y="2460811"/>
            <a:ext cx="3482658" cy="1162889"/>
          </a:xfrm>
        </p:spPr>
        <p:txBody>
          <a:bodyPr/>
          <a:lstStyle>
            <a:lvl1pPr>
              <a:spcBef>
                <a:spcPts val="1278"/>
              </a:spcBef>
              <a:defRPr sz="1350" baseline="0"/>
            </a:lvl1pPr>
            <a:lvl2pPr>
              <a:defRPr sz="1575"/>
            </a:lvl2pPr>
            <a:lvl3pPr marL="1515073" indent="-342854">
              <a:buFont typeface="Arial"/>
              <a:buChar char="•"/>
              <a:defRPr sz="1575"/>
            </a:lvl3pPr>
            <a:lvl4pPr>
              <a:spcBef>
                <a:spcPts val="675"/>
              </a:spcBef>
              <a:defRPr sz="1200"/>
            </a:lvl4pPr>
          </a:lstStyle>
          <a:p>
            <a:pPr lvl="0"/>
            <a:r>
              <a:rPr lang="en-CA"/>
              <a:t>Click to edit content. Use this slide only for presentations that are being sent with time for lengthy reading, never for an in-person presentation. Bullets are available to organize information.</a:t>
            </a:r>
          </a:p>
        </p:txBody>
      </p:sp>
      <p:sp>
        <p:nvSpPr>
          <p:cNvPr id="18" name="Text Placeholder 6"/>
          <p:cNvSpPr>
            <a:spLocks noGrp="1"/>
          </p:cNvSpPr>
          <p:nvPr>
            <p:ph type="body" sz="quarter" idx="25" hasCustomPrompt="1"/>
          </p:nvPr>
        </p:nvSpPr>
        <p:spPr>
          <a:xfrm>
            <a:off x="4355534" y="1803797"/>
            <a:ext cx="3482658" cy="533003"/>
          </a:xfrm>
        </p:spPr>
        <p:txBody>
          <a:bodyPr/>
          <a:lstStyle>
            <a:lvl1pPr>
              <a:defRPr sz="1575" b="1">
                <a:solidFill>
                  <a:schemeClr val="accent2"/>
                </a:solidFill>
              </a:defRPr>
            </a:lvl1pPr>
          </a:lstStyle>
          <a:p>
            <a:pPr lvl="0"/>
            <a:r>
              <a:rPr lang="en-CA"/>
              <a:t>Bulk content columns should always have subtitles</a:t>
            </a:r>
          </a:p>
        </p:txBody>
      </p:sp>
      <p:pic>
        <p:nvPicPr>
          <p:cNvPr id="19" name="Picture 18" descr="green-bar.eps">
            <a:extLst>
              <a:ext uri="{FF2B5EF4-FFF2-40B4-BE49-F238E27FC236}">
                <a16:creationId xmlns:a16="http://schemas.microsoft.com/office/drawing/2014/main" id="{28FE1AB5-AC7F-AE40-A61A-7F262E3AC2B7}"/>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20" name="Slide Number Placeholder 8">
            <a:extLst>
              <a:ext uri="{FF2B5EF4-FFF2-40B4-BE49-F238E27FC236}">
                <a16:creationId xmlns:a16="http://schemas.microsoft.com/office/drawing/2014/main" id="{D2C18550-15E2-EE42-A7EF-E134E10DC125}"/>
              </a:ext>
            </a:extLst>
          </p:cNvPr>
          <p:cNvSpPr>
            <a:spLocks noGrp="1"/>
          </p:cNvSpPr>
          <p:nvPr>
            <p:ph type="sldNum" sz="quarter" idx="27"/>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dirty="0"/>
          </a:p>
        </p:txBody>
      </p:sp>
      <p:pic>
        <p:nvPicPr>
          <p:cNvPr id="21" name="Picture 20">
            <a:extLst>
              <a:ext uri="{FF2B5EF4-FFF2-40B4-BE49-F238E27FC236}">
                <a16:creationId xmlns:a16="http://schemas.microsoft.com/office/drawing/2014/main" id="{3F4B0470-9393-1344-A683-CE3B571CA12B}"/>
              </a:ext>
            </a:extLst>
          </p:cNvPr>
          <p:cNvPicPr>
            <a:picLocks noChangeAspect="1"/>
          </p:cNvPicPr>
          <p:nvPr userDrawn="1"/>
        </p:nvPicPr>
        <p:blipFill>
          <a:blip r:embed="rId3"/>
          <a:stretch>
            <a:fillRect/>
          </a:stretch>
        </p:blipFill>
        <p:spPr>
          <a:xfrm>
            <a:off x="11515340" y="6410273"/>
            <a:ext cx="473787" cy="290762"/>
          </a:xfrm>
          <a:prstGeom prst="rect">
            <a:avLst/>
          </a:prstGeom>
        </p:spPr>
      </p:pic>
    </p:spTree>
    <p:extLst>
      <p:ext uri="{BB962C8B-B14F-4D97-AF65-F5344CB8AC3E}">
        <p14:creationId xmlns:p14="http://schemas.microsoft.com/office/powerpoint/2010/main" val="27227923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ey Numbers Large">
    <p:bg>
      <p:bgPr>
        <a:solidFill>
          <a:schemeClr val="bg1"/>
        </a:solidFill>
        <a:effectLst/>
      </p:bgPr>
    </p:bg>
    <p:spTree>
      <p:nvGrpSpPr>
        <p:cNvPr id="1" name=""/>
        <p:cNvGrpSpPr/>
        <p:nvPr/>
      </p:nvGrpSpPr>
      <p:grpSpPr>
        <a:xfrm>
          <a:off x="0" y="0"/>
          <a:ext cx="0" cy="0"/>
          <a:chOff x="0" y="0"/>
          <a:chExt cx="0" cy="0"/>
        </a:xfrm>
      </p:grpSpPr>
      <p:sp>
        <p:nvSpPr>
          <p:cNvPr id="27" name="Text Placeholder 5"/>
          <p:cNvSpPr>
            <a:spLocks noGrp="1"/>
          </p:cNvSpPr>
          <p:nvPr>
            <p:ph type="body" sz="quarter" idx="18" hasCustomPrompt="1"/>
          </p:nvPr>
        </p:nvSpPr>
        <p:spPr>
          <a:xfrm>
            <a:off x="609602" y="2895600"/>
            <a:ext cx="3495277" cy="2759354"/>
          </a:xfrm>
        </p:spPr>
        <p:txBody>
          <a:bodyPr/>
          <a:lstStyle>
            <a:lvl1pPr>
              <a:defRPr baseline="0"/>
            </a:lvl1pPr>
            <a:lvl3pPr marL="1515073" indent="-342854">
              <a:buFont typeface="Arial"/>
              <a:buChar char="•"/>
              <a:defRPr/>
            </a:lvl3pPr>
            <a:lvl4pPr>
              <a:spcBef>
                <a:spcPts val="828"/>
              </a:spcBef>
              <a:defRPr/>
            </a:lvl4pPr>
          </a:lstStyle>
          <a:p>
            <a:pPr lvl="0"/>
            <a:r>
              <a:rPr lang="en-CA"/>
              <a:t>Click to edit content. Use this slide for brief points about the number above.</a:t>
            </a:r>
          </a:p>
        </p:txBody>
      </p:sp>
      <p:sp>
        <p:nvSpPr>
          <p:cNvPr id="23" name="Text Placeholder 5"/>
          <p:cNvSpPr>
            <a:spLocks noGrp="1"/>
          </p:cNvSpPr>
          <p:nvPr>
            <p:ph type="body" sz="quarter" idx="19" hasCustomPrompt="1"/>
          </p:nvPr>
        </p:nvSpPr>
        <p:spPr>
          <a:xfrm>
            <a:off x="4355533" y="2895600"/>
            <a:ext cx="3482660" cy="2759354"/>
          </a:xfrm>
        </p:spPr>
        <p:txBody>
          <a:bodyPr/>
          <a:lstStyle>
            <a:lvl1pPr>
              <a:defRPr baseline="0"/>
            </a:lvl1pPr>
            <a:lvl3pPr marL="1515073" indent="-342854">
              <a:buFont typeface="Arial"/>
              <a:buChar char="•"/>
              <a:defRPr/>
            </a:lvl3pPr>
            <a:lvl4pPr>
              <a:spcBef>
                <a:spcPts val="828"/>
              </a:spcBef>
              <a:defRPr/>
            </a:lvl4pPr>
          </a:lstStyle>
          <a:p>
            <a:pPr lvl="0"/>
            <a:r>
              <a:rPr lang="en-CA"/>
              <a:t>Click to edit content. Use this slide for brief points about the number above.</a:t>
            </a:r>
          </a:p>
        </p:txBody>
      </p:sp>
      <p:sp>
        <p:nvSpPr>
          <p:cNvPr id="26" name="Text Placeholder 5"/>
          <p:cNvSpPr>
            <a:spLocks noGrp="1"/>
          </p:cNvSpPr>
          <p:nvPr>
            <p:ph type="body" sz="quarter" idx="23" hasCustomPrompt="1"/>
          </p:nvPr>
        </p:nvSpPr>
        <p:spPr>
          <a:xfrm>
            <a:off x="8088847" y="2895600"/>
            <a:ext cx="3504744" cy="2759354"/>
          </a:xfrm>
        </p:spPr>
        <p:txBody>
          <a:bodyPr/>
          <a:lstStyle>
            <a:lvl1pPr>
              <a:spcBef>
                <a:spcPts val="1200"/>
              </a:spcBef>
              <a:defRPr baseline="0"/>
            </a:lvl1pPr>
            <a:lvl3pPr marL="1515073" indent="-342854">
              <a:buFont typeface="Arial"/>
              <a:buChar char="•"/>
              <a:defRPr/>
            </a:lvl3pPr>
            <a:lvl4pPr>
              <a:spcBef>
                <a:spcPts val="828"/>
              </a:spcBef>
              <a:defRPr/>
            </a:lvl4pPr>
          </a:lstStyle>
          <a:p>
            <a:pPr lvl="0"/>
            <a:r>
              <a:rPr lang="en-CA"/>
              <a:t>Click to edit content. Use this slide for brief points about one the number above.</a:t>
            </a:r>
          </a:p>
        </p:txBody>
      </p:sp>
      <p:sp>
        <p:nvSpPr>
          <p:cNvPr id="10" name="Text Placeholder 9"/>
          <p:cNvSpPr>
            <a:spLocks noGrp="1"/>
          </p:cNvSpPr>
          <p:nvPr>
            <p:ph type="body" sz="quarter" idx="16" hasCustomPrompt="1"/>
          </p:nvPr>
        </p:nvSpPr>
        <p:spPr>
          <a:xfrm>
            <a:off x="609601" y="1856581"/>
            <a:ext cx="3495278" cy="919747"/>
          </a:xfrm>
        </p:spPr>
        <p:txBody>
          <a:bodyPr anchor="b"/>
          <a:lstStyle>
            <a:lvl1pPr>
              <a:lnSpc>
                <a:spcPct val="80000"/>
              </a:lnSpc>
              <a:defRPr sz="6599">
                <a:solidFill>
                  <a:schemeClr val="accent3"/>
                </a:solidFill>
              </a:defRPr>
            </a:lvl1pPr>
          </a:lstStyle>
          <a:p>
            <a:pPr lvl="0"/>
            <a:r>
              <a:rPr lang="en-CA"/>
              <a:t>##</a:t>
            </a:r>
          </a:p>
        </p:txBody>
      </p:sp>
      <p:sp>
        <p:nvSpPr>
          <p:cNvPr id="21" name="Text Placeholder 9"/>
          <p:cNvSpPr>
            <a:spLocks noGrp="1"/>
          </p:cNvSpPr>
          <p:nvPr>
            <p:ph type="body" sz="quarter" idx="20" hasCustomPrompt="1"/>
          </p:nvPr>
        </p:nvSpPr>
        <p:spPr>
          <a:xfrm>
            <a:off x="4355534" y="1856581"/>
            <a:ext cx="3482659" cy="919747"/>
          </a:xfrm>
        </p:spPr>
        <p:txBody>
          <a:bodyPr anchor="b"/>
          <a:lstStyle>
            <a:lvl1pPr>
              <a:lnSpc>
                <a:spcPct val="80000"/>
              </a:lnSpc>
              <a:defRPr sz="6599">
                <a:solidFill>
                  <a:schemeClr val="accent3"/>
                </a:solidFill>
              </a:defRPr>
            </a:lvl1pPr>
          </a:lstStyle>
          <a:p>
            <a:pPr lvl="0"/>
            <a:r>
              <a:rPr lang="en-CA"/>
              <a:t>##%</a:t>
            </a:r>
          </a:p>
        </p:txBody>
      </p:sp>
      <p:sp>
        <p:nvSpPr>
          <p:cNvPr id="24" name="Text Placeholder 9"/>
          <p:cNvSpPr>
            <a:spLocks noGrp="1"/>
          </p:cNvSpPr>
          <p:nvPr>
            <p:ph type="body" sz="quarter" idx="22" hasCustomPrompt="1"/>
          </p:nvPr>
        </p:nvSpPr>
        <p:spPr>
          <a:xfrm>
            <a:off x="8088847" y="1856581"/>
            <a:ext cx="3504744" cy="919747"/>
          </a:xfrm>
        </p:spPr>
        <p:txBody>
          <a:bodyPr anchor="b"/>
          <a:lstStyle>
            <a:lvl1pPr>
              <a:lnSpc>
                <a:spcPct val="80000"/>
              </a:lnSpc>
              <a:defRPr sz="6599">
                <a:solidFill>
                  <a:schemeClr val="accent3"/>
                </a:solidFill>
              </a:defRPr>
            </a:lvl1pPr>
          </a:lstStyle>
          <a:p>
            <a:pPr lvl="0"/>
            <a:r>
              <a:rPr lang="en-CA"/>
              <a:t>#,###</a:t>
            </a:r>
          </a:p>
        </p:txBody>
      </p:sp>
      <p:sp>
        <p:nvSpPr>
          <p:cNvPr id="28" name="Title 1"/>
          <p:cNvSpPr>
            <a:spLocks noGrp="1"/>
          </p:cNvSpPr>
          <p:nvPr>
            <p:ph type="title" hasCustomPrompt="1"/>
          </p:nvPr>
        </p:nvSpPr>
        <p:spPr>
          <a:xfrm>
            <a:off x="609601" y="576274"/>
            <a:ext cx="7106241" cy="1001980"/>
          </a:xfrm>
        </p:spPr>
        <p:txBody>
          <a:bodyPr anchor="t">
            <a:noAutofit/>
          </a:bodyPr>
          <a:lstStyle>
            <a:lvl1pPr>
              <a:lnSpc>
                <a:spcPct val="100000"/>
              </a:lnSpc>
              <a:defRPr sz="3300" b="1" baseline="0">
                <a:solidFill>
                  <a:schemeClr val="tx2"/>
                </a:solidFill>
              </a:defRPr>
            </a:lvl1pPr>
          </a:lstStyle>
          <a:p>
            <a:r>
              <a:rPr lang="en-CA"/>
              <a:t>This is a key numbers slide for short numbers</a:t>
            </a:r>
            <a:endParaRPr lang="en-US"/>
          </a:p>
        </p:txBody>
      </p:sp>
      <p:pic>
        <p:nvPicPr>
          <p:cNvPr id="12" name="Picture 11" descr="green-bar.eps">
            <a:extLst>
              <a:ext uri="{FF2B5EF4-FFF2-40B4-BE49-F238E27FC236}">
                <a16:creationId xmlns:a16="http://schemas.microsoft.com/office/drawing/2014/main" id="{25E7D01D-D1CF-3346-961A-491CD68E6881}"/>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13" name="Slide Number Placeholder 8">
            <a:extLst>
              <a:ext uri="{FF2B5EF4-FFF2-40B4-BE49-F238E27FC236}">
                <a16:creationId xmlns:a16="http://schemas.microsoft.com/office/drawing/2014/main" id="{C2F1051B-9E90-884E-B29B-99E40CEA5DD3}"/>
              </a:ext>
            </a:extLst>
          </p:cNvPr>
          <p:cNvSpPr>
            <a:spLocks noGrp="1"/>
          </p:cNvSpPr>
          <p:nvPr>
            <p:ph type="sldNum" sz="quarter" idx="27"/>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dirty="0"/>
          </a:p>
        </p:txBody>
      </p:sp>
      <p:pic>
        <p:nvPicPr>
          <p:cNvPr id="14" name="Picture 13">
            <a:extLst>
              <a:ext uri="{FF2B5EF4-FFF2-40B4-BE49-F238E27FC236}">
                <a16:creationId xmlns:a16="http://schemas.microsoft.com/office/drawing/2014/main" id="{5B5F8EC9-B05A-8E4C-9ABD-3DD7BFF5B3B9}"/>
              </a:ext>
            </a:extLst>
          </p:cNvPr>
          <p:cNvPicPr>
            <a:picLocks noChangeAspect="1"/>
          </p:cNvPicPr>
          <p:nvPr userDrawn="1"/>
        </p:nvPicPr>
        <p:blipFill>
          <a:blip r:embed="rId3"/>
          <a:stretch>
            <a:fillRect/>
          </a:stretch>
        </p:blipFill>
        <p:spPr>
          <a:xfrm>
            <a:off x="11515340" y="6410273"/>
            <a:ext cx="473787" cy="290762"/>
          </a:xfrm>
          <a:prstGeom prst="rect">
            <a:avLst/>
          </a:prstGeom>
        </p:spPr>
      </p:pic>
    </p:spTree>
    <p:extLst>
      <p:ext uri="{BB962C8B-B14F-4D97-AF65-F5344CB8AC3E}">
        <p14:creationId xmlns:p14="http://schemas.microsoft.com/office/powerpoint/2010/main" val="4033951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ey Numbers Medium">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6" hasCustomPrompt="1"/>
          </p:nvPr>
        </p:nvSpPr>
        <p:spPr>
          <a:xfrm>
            <a:off x="609602" y="1831182"/>
            <a:ext cx="3495277" cy="945146"/>
          </a:xfrm>
        </p:spPr>
        <p:txBody>
          <a:bodyPr anchor="ctr"/>
          <a:lstStyle>
            <a:lvl1pPr>
              <a:lnSpc>
                <a:spcPct val="80000"/>
              </a:lnSpc>
              <a:defRPr sz="3600">
                <a:solidFill>
                  <a:schemeClr val="accent2"/>
                </a:solidFill>
              </a:defRPr>
            </a:lvl1pPr>
          </a:lstStyle>
          <a:p>
            <a:pPr lvl="0"/>
            <a:r>
              <a:rPr lang="en-CA"/>
              <a:t>$##,###</a:t>
            </a:r>
          </a:p>
        </p:txBody>
      </p:sp>
      <p:sp>
        <p:nvSpPr>
          <p:cNvPr id="21" name="Text Placeholder 9"/>
          <p:cNvSpPr>
            <a:spLocks noGrp="1"/>
          </p:cNvSpPr>
          <p:nvPr>
            <p:ph type="body" sz="quarter" idx="20" hasCustomPrompt="1"/>
          </p:nvPr>
        </p:nvSpPr>
        <p:spPr>
          <a:xfrm>
            <a:off x="4355534" y="1856581"/>
            <a:ext cx="3482659" cy="919747"/>
          </a:xfrm>
        </p:spPr>
        <p:txBody>
          <a:bodyPr anchor="ctr"/>
          <a:lstStyle>
            <a:lvl1pPr>
              <a:lnSpc>
                <a:spcPct val="80000"/>
              </a:lnSpc>
              <a:defRPr sz="3600">
                <a:solidFill>
                  <a:schemeClr val="accent2"/>
                </a:solidFill>
              </a:defRPr>
            </a:lvl1pPr>
          </a:lstStyle>
          <a:p>
            <a:pPr lvl="0"/>
            <a:r>
              <a:rPr lang="en-CA"/>
              <a:t>#,####%</a:t>
            </a:r>
          </a:p>
        </p:txBody>
      </p:sp>
      <p:sp>
        <p:nvSpPr>
          <p:cNvPr id="24" name="Text Placeholder 9"/>
          <p:cNvSpPr>
            <a:spLocks noGrp="1"/>
          </p:cNvSpPr>
          <p:nvPr>
            <p:ph type="body" sz="quarter" idx="22" hasCustomPrompt="1"/>
          </p:nvPr>
        </p:nvSpPr>
        <p:spPr>
          <a:xfrm>
            <a:off x="8088847" y="1856581"/>
            <a:ext cx="3504744" cy="919747"/>
          </a:xfrm>
        </p:spPr>
        <p:txBody>
          <a:bodyPr anchor="ctr"/>
          <a:lstStyle>
            <a:lvl1pPr>
              <a:lnSpc>
                <a:spcPct val="80000"/>
              </a:lnSpc>
              <a:defRPr sz="3600">
                <a:solidFill>
                  <a:schemeClr val="accent2"/>
                </a:solidFill>
              </a:defRPr>
            </a:lvl1pPr>
          </a:lstStyle>
          <a:p>
            <a:pPr lvl="0"/>
            <a:r>
              <a:rPr lang="en-CA"/>
              <a:t>#,###,####</a:t>
            </a:r>
          </a:p>
        </p:txBody>
      </p:sp>
      <p:sp>
        <p:nvSpPr>
          <p:cNvPr id="28" name="Title 1"/>
          <p:cNvSpPr>
            <a:spLocks noGrp="1"/>
          </p:cNvSpPr>
          <p:nvPr>
            <p:ph type="title" hasCustomPrompt="1"/>
          </p:nvPr>
        </p:nvSpPr>
        <p:spPr>
          <a:xfrm>
            <a:off x="609601" y="576274"/>
            <a:ext cx="7106241" cy="1001980"/>
          </a:xfrm>
        </p:spPr>
        <p:txBody>
          <a:bodyPr anchor="t">
            <a:noAutofit/>
          </a:bodyPr>
          <a:lstStyle>
            <a:lvl1pPr>
              <a:lnSpc>
                <a:spcPct val="100000"/>
              </a:lnSpc>
              <a:defRPr sz="3300" b="1" baseline="0">
                <a:solidFill>
                  <a:schemeClr val="tx2"/>
                </a:solidFill>
              </a:defRPr>
            </a:lvl1pPr>
          </a:lstStyle>
          <a:p>
            <a:r>
              <a:rPr lang="en-CA"/>
              <a:t>This is a key numbers slide for long numbers</a:t>
            </a:r>
            <a:endParaRPr lang="en-US"/>
          </a:p>
        </p:txBody>
      </p:sp>
      <p:pic>
        <p:nvPicPr>
          <p:cNvPr id="12" name="Picture 11" descr="green-bar.eps">
            <a:extLst>
              <a:ext uri="{FF2B5EF4-FFF2-40B4-BE49-F238E27FC236}">
                <a16:creationId xmlns:a16="http://schemas.microsoft.com/office/drawing/2014/main" id="{661C218B-EA66-4D4A-A696-E02171FD4C03}"/>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13" name="Slide Number Placeholder 8">
            <a:extLst>
              <a:ext uri="{FF2B5EF4-FFF2-40B4-BE49-F238E27FC236}">
                <a16:creationId xmlns:a16="http://schemas.microsoft.com/office/drawing/2014/main" id="{2A0B311D-AC46-0149-9182-30954973D351}"/>
              </a:ext>
            </a:extLst>
          </p:cNvPr>
          <p:cNvSpPr>
            <a:spLocks noGrp="1"/>
          </p:cNvSpPr>
          <p:nvPr>
            <p:ph type="sldNum" sz="quarter" idx="27"/>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dirty="0"/>
          </a:p>
        </p:txBody>
      </p:sp>
      <p:pic>
        <p:nvPicPr>
          <p:cNvPr id="14" name="Picture 13">
            <a:extLst>
              <a:ext uri="{FF2B5EF4-FFF2-40B4-BE49-F238E27FC236}">
                <a16:creationId xmlns:a16="http://schemas.microsoft.com/office/drawing/2014/main" id="{783D25A2-74ED-854F-8269-E9851244D372}"/>
              </a:ext>
            </a:extLst>
          </p:cNvPr>
          <p:cNvPicPr>
            <a:picLocks noChangeAspect="1"/>
          </p:cNvPicPr>
          <p:nvPr userDrawn="1"/>
        </p:nvPicPr>
        <p:blipFill>
          <a:blip r:embed="rId3"/>
          <a:stretch>
            <a:fillRect/>
          </a:stretch>
        </p:blipFill>
        <p:spPr>
          <a:xfrm>
            <a:off x="11515340" y="6410273"/>
            <a:ext cx="473787" cy="290762"/>
          </a:xfrm>
          <a:prstGeom prst="rect">
            <a:avLst/>
          </a:prstGeom>
        </p:spPr>
      </p:pic>
      <p:sp>
        <p:nvSpPr>
          <p:cNvPr id="19" name="Text Placeholder 5">
            <a:extLst>
              <a:ext uri="{FF2B5EF4-FFF2-40B4-BE49-F238E27FC236}">
                <a16:creationId xmlns:a16="http://schemas.microsoft.com/office/drawing/2014/main" id="{03EBC2BC-912A-144C-9948-7F5C6D4BCDBA}"/>
              </a:ext>
            </a:extLst>
          </p:cNvPr>
          <p:cNvSpPr>
            <a:spLocks noGrp="1"/>
          </p:cNvSpPr>
          <p:nvPr>
            <p:ph type="body" sz="quarter" idx="18" hasCustomPrompt="1"/>
          </p:nvPr>
        </p:nvSpPr>
        <p:spPr>
          <a:xfrm>
            <a:off x="609602" y="2895600"/>
            <a:ext cx="3495277" cy="2759354"/>
          </a:xfrm>
        </p:spPr>
        <p:txBody>
          <a:bodyPr/>
          <a:lstStyle>
            <a:lvl1pPr>
              <a:defRPr baseline="0"/>
            </a:lvl1pPr>
            <a:lvl3pPr marL="1515073" indent="-342854">
              <a:buFont typeface="Arial"/>
              <a:buChar char="•"/>
              <a:defRPr/>
            </a:lvl3pPr>
            <a:lvl4pPr>
              <a:spcBef>
                <a:spcPts val="828"/>
              </a:spcBef>
              <a:defRPr/>
            </a:lvl4pPr>
          </a:lstStyle>
          <a:p>
            <a:pPr lvl="0"/>
            <a:r>
              <a:rPr lang="en-CA"/>
              <a:t>Click to edit content. Use this slide for brief points about the number above.</a:t>
            </a:r>
          </a:p>
        </p:txBody>
      </p:sp>
      <p:sp>
        <p:nvSpPr>
          <p:cNvPr id="20" name="Text Placeholder 5">
            <a:extLst>
              <a:ext uri="{FF2B5EF4-FFF2-40B4-BE49-F238E27FC236}">
                <a16:creationId xmlns:a16="http://schemas.microsoft.com/office/drawing/2014/main" id="{7E410635-2E13-4045-8D35-6D46D6B8C589}"/>
              </a:ext>
            </a:extLst>
          </p:cNvPr>
          <p:cNvSpPr>
            <a:spLocks noGrp="1"/>
          </p:cNvSpPr>
          <p:nvPr>
            <p:ph type="body" sz="quarter" idx="19" hasCustomPrompt="1"/>
          </p:nvPr>
        </p:nvSpPr>
        <p:spPr>
          <a:xfrm>
            <a:off x="4355534" y="2895600"/>
            <a:ext cx="3482659" cy="2759354"/>
          </a:xfrm>
        </p:spPr>
        <p:txBody>
          <a:bodyPr/>
          <a:lstStyle>
            <a:lvl1pPr>
              <a:defRPr baseline="0"/>
            </a:lvl1pPr>
            <a:lvl3pPr marL="1515073" indent="-342854">
              <a:buFont typeface="Arial"/>
              <a:buChar char="•"/>
              <a:defRPr/>
            </a:lvl3pPr>
            <a:lvl4pPr>
              <a:spcBef>
                <a:spcPts val="828"/>
              </a:spcBef>
              <a:defRPr/>
            </a:lvl4pPr>
          </a:lstStyle>
          <a:p>
            <a:pPr lvl="0"/>
            <a:r>
              <a:rPr lang="en-CA"/>
              <a:t>Click to edit content. Use this slide for brief points about the number above.</a:t>
            </a:r>
          </a:p>
        </p:txBody>
      </p:sp>
      <p:sp>
        <p:nvSpPr>
          <p:cNvPr id="22" name="Text Placeholder 5">
            <a:extLst>
              <a:ext uri="{FF2B5EF4-FFF2-40B4-BE49-F238E27FC236}">
                <a16:creationId xmlns:a16="http://schemas.microsoft.com/office/drawing/2014/main" id="{86E96E0E-619C-4F45-8CF2-5B29EAE871ED}"/>
              </a:ext>
            </a:extLst>
          </p:cNvPr>
          <p:cNvSpPr>
            <a:spLocks noGrp="1"/>
          </p:cNvSpPr>
          <p:nvPr>
            <p:ph type="body" sz="quarter" idx="23" hasCustomPrompt="1"/>
          </p:nvPr>
        </p:nvSpPr>
        <p:spPr>
          <a:xfrm>
            <a:off x="8088847" y="2895600"/>
            <a:ext cx="3504744" cy="2759354"/>
          </a:xfrm>
        </p:spPr>
        <p:txBody>
          <a:bodyPr/>
          <a:lstStyle>
            <a:lvl1pPr>
              <a:spcBef>
                <a:spcPts val="1200"/>
              </a:spcBef>
              <a:defRPr baseline="0"/>
            </a:lvl1pPr>
            <a:lvl3pPr marL="1515073" indent="-342854">
              <a:buFont typeface="Arial"/>
              <a:buChar char="•"/>
              <a:defRPr/>
            </a:lvl3pPr>
            <a:lvl4pPr>
              <a:spcBef>
                <a:spcPts val="828"/>
              </a:spcBef>
              <a:defRPr/>
            </a:lvl4pPr>
          </a:lstStyle>
          <a:p>
            <a:pPr lvl="0"/>
            <a:r>
              <a:rPr lang="en-CA"/>
              <a:t>Click to edit content. Use this slide for brief points about one the number above.</a:t>
            </a:r>
          </a:p>
        </p:txBody>
      </p:sp>
    </p:spTree>
    <p:extLst>
      <p:ext uri="{BB962C8B-B14F-4D97-AF65-F5344CB8AC3E}">
        <p14:creationId xmlns:p14="http://schemas.microsoft.com/office/powerpoint/2010/main" val="34341087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ey Points with Icons">
    <p:bg>
      <p:bgPr>
        <a:solidFill>
          <a:schemeClr val="bg1"/>
        </a:solidFill>
        <a:effectLst/>
      </p:bgPr>
    </p:bg>
    <p:spTree>
      <p:nvGrpSpPr>
        <p:cNvPr id="1" name=""/>
        <p:cNvGrpSpPr/>
        <p:nvPr/>
      </p:nvGrpSpPr>
      <p:grpSpPr>
        <a:xfrm>
          <a:off x="0" y="0"/>
          <a:ext cx="0" cy="0"/>
          <a:chOff x="0" y="0"/>
          <a:chExt cx="0" cy="0"/>
        </a:xfrm>
      </p:grpSpPr>
      <p:sp>
        <p:nvSpPr>
          <p:cNvPr id="27" name="Text Placeholder 5"/>
          <p:cNvSpPr>
            <a:spLocks noGrp="1"/>
          </p:cNvSpPr>
          <p:nvPr>
            <p:ph type="body" sz="quarter" idx="18" hasCustomPrompt="1"/>
          </p:nvPr>
        </p:nvSpPr>
        <p:spPr>
          <a:xfrm>
            <a:off x="609602" y="3403600"/>
            <a:ext cx="3504662" cy="2251354"/>
          </a:xfrm>
        </p:spPr>
        <p:txBody>
          <a:bodyPr/>
          <a:lstStyle>
            <a:lvl1pPr>
              <a:defRPr baseline="0"/>
            </a:lvl1pPr>
            <a:lvl3pPr marL="1515073" indent="-342854">
              <a:buFont typeface="Arial"/>
              <a:buChar char="•"/>
              <a:defRPr/>
            </a:lvl3pPr>
            <a:lvl4pPr>
              <a:spcBef>
                <a:spcPts val="828"/>
              </a:spcBef>
              <a:defRPr/>
            </a:lvl4pPr>
          </a:lstStyle>
          <a:p>
            <a:pPr lvl="0"/>
            <a:r>
              <a:rPr lang="en-CA"/>
              <a:t>Click to edit content. Use this slide for a brief point, illustrated by the icon above.</a:t>
            </a:r>
          </a:p>
        </p:txBody>
      </p:sp>
      <p:sp>
        <p:nvSpPr>
          <p:cNvPr id="23" name="Text Placeholder 5"/>
          <p:cNvSpPr>
            <a:spLocks noGrp="1"/>
          </p:cNvSpPr>
          <p:nvPr>
            <p:ph type="body" sz="quarter" idx="19" hasCustomPrompt="1"/>
          </p:nvPr>
        </p:nvSpPr>
        <p:spPr>
          <a:xfrm>
            <a:off x="4355533" y="3403600"/>
            <a:ext cx="3482660" cy="2251354"/>
          </a:xfrm>
        </p:spPr>
        <p:txBody>
          <a:bodyPr/>
          <a:lstStyle>
            <a:lvl1pPr>
              <a:defRPr baseline="0"/>
            </a:lvl1pPr>
            <a:lvl3pPr marL="1515073" indent="-342854">
              <a:buFont typeface="Arial"/>
              <a:buChar char="•"/>
              <a:defRPr/>
            </a:lvl3pPr>
            <a:lvl4pPr>
              <a:spcBef>
                <a:spcPts val="828"/>
              </a:spcBef>
              <a:defRPr/>
            </a:lvl4pPr>
          </a:lstStyle>
          <a:p>
            <a:pPr lvl="0"/>
            <a:r>
              <a:rPr lang="en-CA"/>
              <a:t>Click to edit content. Use this slide for a brief point, illustrated by the icon above.</a:t>
            </a:r>
          </a:p>
        </p:txBody>
      </p:sp>
      <p:sp>
        <p:nvSpPr>
          <p:cNvPr id="26" name="Text Placeholder 5"/>
          <p:cNvSpPr>
            <a:spLocks noGrp="1"/>
          </p:cNvSpPr>
          <p:nvPr>
            <p:ph type="body" sz="quarter" idx="23" hasCustomPrompt="1"/>
          </p:nvPr>
        </p:nvSpPr>
        <p:spPr>
          <a:xfrm>
            <a:off x="8088847" y="3403600"/>
            <a:ext cx="3504744" cy="2251354"/>
          </a:xfrm>
        </p:spPr>
        <p:txBody>
          <a:bodyPr/>
          <a:lstStyle>
            <a:lvl1pPr>
              <a:spcBef>
                <a:spcPts val="1200"/>
              </a:spcBef>
              <a:defRPr baseline="0"/>
            </a:lvl1pPr>
            <a:lvl3pPr marL="1515073" indent="-342854">
              <a:buFont typeface="Arial"/>
              <a:buChar char="•"/>
              <a:defRPr/>
            </a:lvl3pPr>
            <a:lvl4pPr>
              <a:spcBef>
                <a:spcPts val="828"/>
              </a:spcBef>
              <a:defRPr/>
            </a:lvl4pPr>
          </a:lstStyle>
          <a:p>
            <a:pPr lvl="0"/>
            <a:r>
              <a:rPr lang="en-CA"/>
              <a:t>Click to edit content. Use this slide for a brief point, illustrated by the icon above.</a:t>
            </a:r>
          </a:p>
        </p:txBody>
      </p:sp>
      <p:sp>
        <p:nvSpPr>
          <p:cNvPr id="28" name="Title 1"/>
          <p:cNvSpPr>
            <a:spLocks noGrp="1"/>
          </p:cNvSpPr>
          <p:nvPr>
            <p:ph type="title" hasCustomPrompt="1"/>
          </p:nvPr>
        </p:nvSpPr>
        <p:spPr>
          <a:xfrm>
            <a:off x="609601" y="576274"/>
            <a:ext cx="7106241" cy="1001980"/>
          </a:xfrm>
        </p:spPr>
        <p:txBody>
          <a:bodyPr anchor="t">
            <a:noAutofit/>
          </a:bodyPr>
          <a:lstStyle>
            <a:lvl1pPr>
              <a:lnSpc>
                <a:spcPct val="100000"/>
              </a:lnSpc>
              <a:defRPr sz="3300" b="1" baseline="0">
                <a:solidFill>
                  <a:schemeClr val="accent1"/>
                </a:solidFill>
              </a:defRPr>
            </a:lvl1pPr>
          </a:lstStyle>
          <a:p>
            <a:r>
              <a:rPr lang="en-CA"/>
              <a:t>This is a key point slide with icons to illustrate points.</a:t>
            </a:r>
            <a:endParaRPr lang="en-US"/>
          </a:p>
        </p:txBody>
      </p:sp>
      <p:sp>
        <p:nvSpPr>
          <p:cNvPr id="12" name="Oval 11"/>
          <p:cNvSpPr/>
          <p:nvPr userDrawn="1"/>
        </p:nvSpPr>
        <p:spPr>
          <a:xfrm>
            <a:off x="1702424" y="1841105"/>
            <a:ext cx="1316703" cy="1316831"/>
          </a:xfrm>
          <a:prstGeom prst="ellips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13" name="Picture Placeholder 3"/>
          <p:cNvSpPr>
            <a:spLocks noGrp="1" noChangeAspect="1"/>
          </p:cNvSpPr>
          <p:nvPr>
            <p:ph type="pic" sz="quarter" idx="26" hasCustomPrompt="1"/>
          </p:nvPr>
        </p:nvSpPr>
        <p:spPr>
          <a:xfrm>
            <a:off x="2036513" y="2175520"/>
            <a:ext cx="648524" cy="648000"/>
          </a:xfrm>
        </p:spPr>
        <p:txBody>
          <a:bodyPr/>
          <a:lstStyle>
            <a:lvl1pPr>
              <a:defRPr sz="2100">
                <a:solidFill>
                  <a:schemeClr val="bg1"/>
                </a:solidFill>
              </a:defRPr>
            </a:lvl1pPr>
          </a:lstStyle>
          <a:p>
            <a:r>
              <a:rPr lang="en-US" dirty="0"/>
              <a:t>Icon</a:t>
            </a:r>
          </a:p>
        </p:txBody>
      </p:sp>
      <p:sp>
        <p:nvSpPr>
          <p:cNvPr id="14" name="Oval 13"/>
          <p:cNvSpPr/>
          <p:nvPr userDrawn="1"/>
        </p:nvSpPr>
        <p:spPr>
          <a:xfrm>
            <a:off x="5404749" y="1841105"/>
            <a:ext cx="1316703" cy="1316831"/>
          </a:xfrm>
          <a:prstGeom prst="ellips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15" name="Picture Placeholder 3"/>
          <p:cNvSpPr>
            <a:spLocks noGrp="1" noChangeAspect="1"/>
          </p:cNvSpPr>
          <p:nvPr>
            <p:ph type="pic" sz="quarter" idx="27" hasCustomPrompt="1"/>
          </p:nvPr>
        </p:nvSpPr>
        <p:spPr>
          <a:xfrm>
            <a:off x="5738838" y="2175520"/>
            <a:ext cx="648523" cy="648000"/>
          </a:xfrm>
        </p:spPr>
        <p:txBody>
          <a:bodyPr/>
          <a:lstStyle>
            <a:lvl1pPr>
              <a:defRPr sz="2100">
                <a:solidFill>
                  <a:schemeClr val="bg1"/>
                </a:solidFill>
              </a:defRPr>
            </a:lvl1pPr>
          </a:lstStyle>
          <a:p>
            <a:r>
              <a:rPr lang="en-US" dirty="0"/>
              <a:t>Icon</a:t>
            </a:r>
          </a:p>
        </p:txBody>
      </p:sp>
      <p:sp>
        <p:nvSpPr>
          <p:cNvPr id="16" name="Oval 15"/>
          <p:cNvSpPr/>
          <p:nvPr userDrawn="1"/>
        </p:nvSpPr>
        <p:spPr>
          <a:xfrm>
            <a:off x="9107075" y="1841105"/>
            <a:ext cx="1316703" cy="1316831"/>
          </a:xfrm>
          <a:prstGeom prst="ellips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17" name="Picture Placeholder 3"/>
          <p:cNvSpPr>
            <a:spLocks noGrp="1" noChangeAspect="1"/>
          </p:cNvSpPr>
          <p:nvPr>
            <p:ph type="pic" sz="quarter" idx="28" hasCustomPrompt="1"/>
          </p:nvPr>
        </p:nvSpPr>
        <p:spPr>
          <a:xfrm>
            <a:off x="9441458" y="2175520"/>
            <a:ext cx="647937" cy="648000"/>
          </a:xfrm>
        </p:spPr>
        <p:txBody>
          <a:bodyPr/>
          <a:lstStyle>
            <a:lvl1pPr>
              <a:defRPr sz="2100">
                <a:solidFill>
                  <a:schemeClr val="bg1"/>
                </a:solidFill>
              </a:defRPr>
            </a:lvl1pPr>
          </a:lstStyle>
          <a:p>
            <a:r>
              <a:rPr lang="en-US" dirty="0"/>
              <a:t>Icon</a:t>
            </a:r>
          </a:p>
        </p:txBody>
      </p:sp>
      <p:pic>
        <p:nvPicPr>
          <p:cNvPr id="21" name="Picture 20" descr="green-bar.eps">
            <a:extLst>
              <a:ext uri="{FF2B5EF4-FFF2-40B4-BE49-F238E27FC236}">
                <a16:creationId xmlns:a16="http://schemas.microsoft.com/office/drawing/2014/main" id="{D08DC562-D188-B043-97E1-00A21B6B7B15}"/>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22" name="Slide Number Placeholder 8">
            <a:extLst>
              <a:ext uri="{FF2B5EF4-FFF2-40B4-BE49-F238E27FC236}">
                <a16:creationId xmlns:a16="http://schemas.microsoft.com/office/drawing/2014/main" id="{83B3887E-0FBE-4745-83EE-671CDD748B76}"/>
              </a:ext>
            </a:extLst>
          </p:cNvPr>
          <p:cNvSpPr>
            <a:spLocks noGrp="1"/>
          </p:cNvSpPr>
          <p:nvPr>
            <p:ph type="sldNum" sz="quarter" idx="29"/>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dirty="0"/>
          </a:p>
        </p:txBody>
      </p:sp>
      <p:pic>
        <p:nvPicPr>
          <p:cNvPr id="24" name="Picture 23">
            <a:extLst>
              <a:ext uri="{FF2B5EF4-FFF2-40B4-BE49-F238E27FC236}">
                <a16:creationId xmlns:a16="http://schemas.microsoft.com/office/drawing/2014/main" id="{AB761DAC-6B3A-C647-A914-489FF51B58D4}"/>
              </a:ext>
            </a:extLst>
          </p:cNvPr>
          <p:cNvPicPr>
            <a:picLocks noChangeAspect="1"/>
          </p:cNvPicPr>
          <p:nvPr userDrawn="1"/>
        </p:nvPicPr>
        <p:blipFill>
          <a:blip r:embed="rId3"/>
          <a:stretch>
            <a:fillRect/>
          </a:stretch>
        </p:blipFill>
        <p:spPr>
          <a:xfrm>
            <a:off x="11515340" y="6410273"/>
            <a:ext cx="473787" cy="290762"/>
          </a:xfrm>
          <a:prstGeom prst="rect">
            <a:avLst/>
          </a:prstGeom>
        </p:spPr>
      </p:pic>
      <p:sp>
        <p:nvSpPr>
          <p:cNvPr id="19" name="Text Placeholder 9">
            <a:extLst>
              <a:ext uri="{FF2B5EF4-FFF2-40B4-BE49-F238E27FC236}">
                <a16:creationId xmlns:a16="http://schemas.microsoft.com/office/drawing/2014/main" id="{647CED48-AA47-2242-A171-515EB31D4E8D}"/>
              </a:ext>
            </a:extLst>
          </p:cNvPr>
          <p:cNvSpPr>
            <a:spLocks noGrp="1"/>
          </p:cNvSpPr>
          <p:nvPr>
            <p:ph type="body" sz="quarter" idx="14" hasCustomPrompt="1"/>
          </p:nvPr>
        </p:nvSpPr>
        <p:spPr>
          <a:xfrm>
            <a:off x="703965" y="6373091"/>
            <a:ext cx="6017487" cy="365126"/>
          </a:xfrm>
        </p:spPr>
        <p:txBody>
          <a:bodyPr anchor="ctr"/>
          <a:lstStyle>
            <a:lvl1pPr>
              <a:defRPr sz="1575" i="1">
                <a:solidFill>
                  <a:schemeClr val="accent6"/>
                </a:solidFill>
              </a:defRPr>
            </a:lvl1pPr>
          </a:lstStyle>
          <a:p>
            <a:pPr lvl="0"/>
            <a:r>
              <a:rPr lang="en-CA"/>
              <a:t>Tip: Icons can be found at the end of the presentation.</a:t>
            </a:r>
            <a:endParaRPr lang="en-US"/>
          </a:p>
        </p:txBody>
      </p:sp>
    </p:spTree>
    <p:extLst>
      <p:ext uri="{BB962C8B-B14F-4D97-AF65-F5344CB8AC3E}">
        <p14:creationId xmlns:p14="http://schemas.microsoft.com/office/powerpoint/2010/main" val="3177899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ey Points with Icons V2">
    <p:bg>
      <p:bgPr>
        <a:solidFill>
          <a:schemeClr val="bg1"/>
        </a:solidFill>
        <a:effectLst/>
      </p:bgPr>
    </p:bg>
    <p:spTree>
      <p:nvGrpSpPr>
        <p:cNvPr id="1" name=""/>
        <p:cNvGrpSpPr/>
        <p:nvPr/>
      </p:nvGrpSpPr>
      <p:grpSpPr>
        <a:xfrm>
          <a:off x="0" y="0"/>
          <a:ext cx="0" cy="0"/>
          <a:chOff x="0" y="0"/>
          <a:chExt cx="0" cy="0"/>
        </a:xfrm>
      </p:grpSpPr>
      <p:sp>
        <p:nvSpPr>
          <p:cNvPr id="27" name="Text Placeholder 5"/>
          <p:cNvSpPr>
            <a:spLocks noGrp="1"/>
          </p:cNvSpPr>
          <p:nvPr>
            <p:ph type="body" sz="quarter" idx="18" hasCustomPrompt="1"/>
          </p:nvPr>
        </p:nvSpPr>
        <p:spPr>
          <a:xfrm>
            <a:off x="609602" y="3403600"/>
            <a:ext cx="3504662" cy="2251354"/>
          </a:xfrm>
        </p:spPr>
        <p:txBody>
          <a:bodyPr/>
          <a:lstStyle>
            <a:lvl1pPr>
              <a:defRPr baseline="0"/>
            </a:lvl1pPr>
            <a:lvl3pPr marL="1515073" indent="-342854">
              <a:buFont typeface="Arial"/>
              <a:buChar char="•"/>
              <a:defRPr/>
            </a:lvl3pPr>
            <a:lvl4pPr>
              <a:spcBef>
                <a:spcPts val="828"/>
              </a:spcBef>
              <a:defRPr/>
            </a:lvl4pPr>
          </a:lstStyle>
          <a:p>
            <a:pPr lvl="0"/>
            <a:r>
              <a:rPr lang="en-CA"/>
              <a:t>Click to edit content. Use this slide for a brief point, illustrated by the icon above.</a:t>
            </a:r>
          </a:p>
        </p:txBody>
      </p:sp>
      <p:sp>
        <p:nvSpPr>
          <p:cNvPr id="23" name="Text Placeholder 5"/>
          <p:cNvSpPr>
            <a:spLocks noGrp="1"/>
          </p:cNvSpPr>
          <p:nvPr>
            <p:ph type="body" sz="quarter" idx="19" hasCustomPrompt="1"/>
          </p:nvPr>
        </p:nvSpPr>
        <p:spPr>
          <a:xfrm>
            <a:off x="4355533" y="3403600"/>
            <a:ext cx="3482660" cy="2251354"/>
          </a:xfrm>
        </p:spPr>
        <p:txBody>
          <a:bodyPr/>
          <a:lstStyle>
            <a:lvl1pPr>
              <a:defRPr baseline="0"/>
            </a:lvl1pPr>
            <a:lvl3pPr marL="1515073" indent="-342854">
              <a:buFont typeface="Arial"/>
              <a:buChar char="•"/>
              <a:defRPr/>
            </a:lvl3pPr>
            <a:lvl4pPr>
              <a:spcBef>
                <a:spcPts val="828"/>
              </a:spcBef>
              <a:defRPr/>
            </a:lvl4pPr>
          </a:lstStyle>
          <a:p>
            <a:pPr lvl="0"/>
            <a:r>
              <a:rPr lang="en-CA"/>
              <a:t>Click to edit content. Use this slide for a brief point, illustrated by the icon above.</a:t>
            </a:r>
          </a:p>
        </p:txBody>
      </p:sp>
      <p:sp>
        <p:nvSpPr>
          <p:cNvPr id="26" name="Text Placeholder 5"/>
          <p:cNvSpPr>
            <a:spLocks noGrp="1"/>
          </p:cNvSpPr>
          <p:nvPr>
            <p:ph type="body" sz="quarter" idx="23" hasCustomPrompt="1"/>
          </p:nvPr>
        </p:nvSpPr>
        <p:spPr>
          <a:xfrm>
            <a:off x="8088847" y="3403600"/>
            <a:ext cx="3504744" cy="2251354"/>
          </a:xfrm>
        </p:spPr>
        <p:txBody>
          <a:bodyPr/>
          <a:lstStyle>
            <a:lvl1pPr>
              <a:spcBef>
                <a:spcPts val="1200"/>
              </a:spcBef>
              <a:defRPr baseline="0"/>
            </a:lvl1pPr>
            <a:lvl3pPr marL="1515073" indent="-342854">
              <a:buFont typeface="Arial"/>
              <a:buChar char="•"/>
              <a:defRPr/>
            </a:lvl3pPr>
            <a:lvl4pPr>
              <a:spcBef>
                <a:spcPts val="828"/>
              </a:spcBef>
              <a:defRPr/>
            </a:lvl4pPr>
          </a:lstStyle>
          <a:p>
            <a:pPr lvl="0"/>
            <a:r>
              <a:rPr lang="en-CA"/>
              <a:t>Click to edit content. Use this slide for a brief point, illustrated by the icon above.</a:t>
            </a:r>
          </a:p>
        </p:txBody>
      </p:sp>
      <p:sp>
        <p:nvSpPr>
          <p:cNvPr id="28" name="Title 1"/>
          <p:cNvSpPr>
            <a:spLocks noGrp="1"/>
          </p:cNvSpPr>
          <p:nvPr>
            <p:ph type="title" hasCustomPrompt="1"/>
          </p:nvPr>
        </p:nvSpPr>
        <p:spPr>
          <a:xfrm>
            <a:off x="609601" y="576274"/>
            <a:ext cx="7106241" cy="1001980"/>
          </a:xfrm>
        </p:spPr>
        <p:txBody>
          <a:bodyPr anchor="t">
            <a:noAutofit/>
          </a:bodyPr>
          <a:lstStyle>
            <a:lvl1pPr>
              <a:lnSpc>
                <a:spcPct val="100000"/>
              </a:lnSpc>
              <a:defRPr sz="3300" b="1" baseline="0">
                <a:solidFill>
                  <a:schemeClr val="accent1"/>
                </a:solidFill>
              </a:defRPr>
            </a:lvl1pPr>
          </a:lstStyle>
          <a:p>
            <a:r>
              <a:rPr lang="en-CA"/>
              <a:t>This is a key point slide with icons to illustrate points.</a:t>
            </a:r>
            <a:endParaRPr lang="en-US"/>
          </a:p>
        </p:txBody>
      </p:sp>
      <p:sp>
        <p:nvSpPr>
          <p:cNvPr id="12" name="Oval 11"/>
          <p:cNvSpPr/>
          <p:nvPr userDrawn="1"/>
        </p:nvSpPr>
        <p:spPr>
          <a:xfrm>
            <a:off x="1702424" y="1841105"/>
            <a:ext cx="1316703" cy="1316831"/>
          </a:xfrm>
          <a:prstGeom prst="ellipse">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schemeClr val="accent2"/>
              </a:solidFill>
            </a:endParaRPr>
          </a:p>
        </p:txBody>
      </p:sp>
      <p:sp>
        <p:nvSpPr>
          <p:cNvPr id="13" name="Picture Placeholder 3"/>
          <p:cNvSpPr>
            <a:spLocks noGrp="1" noChangeAspect="1"/>
          </p:cNvSpPr>
          <p:nvPr>
            <p:ph type="pic" sz="quarter" idx="26" hasCustomPrompt="1"/>
          </p:nvPr>
        </p:nvSpPr>
        <p:spPr>
          <a:xfrm>
            <a:off x="2036513" y="2175520"/>
            <a:ext cx="648524" cy="648000"/>
          </a:xfrm>
        </p:spPr>
        <p:txBody>
          <a:bodyPr/>
          <a:lstStyle>
            <a:lvl1pPr>
              <a:defRPr sz="2100">
                <a:solidFill>
                  <a:schemeClr val="bg1"/>
                </a:solidFill>
              </a:defRPr>
            </a:lvl1pPr>
          </a:lstStyle>
          <a:p>
            <a:r>
              <a:rPr lang="en-US" dirty="0"/>
              <a:t>Icon</a:t>
            </a:r>
          </a:p>
        </p:txBody>
      </p:sp>
      <p:sp>
        <p:nvSpPr>
          <p:cNvPr id="14" name="Oval 13"/>
          <p:cNvSpPr/>
          <p:nvPr userDrawn="1"/>
        </p:nvSpPr>
        <p:spPr>
          <a:xfrm>
            <a:off x="5404749" y="1841105"/>
            <a:ext cx="1316703" cy="1316831"/>
          </a:xfrm>
          <a:prstGeom prst="ellipse">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schemeClr val="accent2"/>
              </a:solidFill>
            </a:endParaRPr>
          </a:p>
        </p:txBody>
      </p:sp>
      <p:sp>
        <p:nvSpPr>
          <p:cNvPr id="15" name="Picture Placeholder 3"/>
          <p:cNvSpPr>
            <a:spLocks noGrp="1" noChangeAspect="1"/>
          </p:cNvSpPr>
          <p:nvPr>
            <p:ph type="pic" sz="quarter" idx="27" hasCustomPrompt="1"/>
          </p:nvPr>
        </p:nvSpPr>
        <p:spPr>
          <a:xfrm>
            <a:off x="5738838" y="2175520"/>
            <a:ext cx="648523" cy="648000"/>
          </a:xfrm>
        </p:spPr>
        <p:txBody>
          <a:bodyPr/>
          <a:lstStyle>
            <a:lvl1pPr>
              <a:defRPr sz="2100">
                <a:solidFill>
                  <a:schemeClr val="bg1"/>
                </a:solidFill>
              </a:defRPr>
            </a:lvl1pPr>
          </a:lstStyle>
          <a:p>
            <a:r>
              <a:rPr lang="en-US" dirty="0"/>
              <a:t>Icon</a:t>
            </a:r>
          </a:p>
        </p:txBody>
      </p:sp>
      <p:sp>
        <p:nvSpPr>
          <p:cNvPr id="16" name="Oval 15"/>
          <p:cNvSpPr/>
          <p:nvPr userDrawn="1"/>
        </p:nvSpPr>
        <p:spPr>
          <a:xfrm>
            <a:off x="9107075" y="1841105"/>
            <a:ext cx="1316703" cy="1316831"/>
          </a:xfrm>
          <a:prstGeom prst="ellipse">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schemeClr val="accent2"/>
              </a:solidFill>
            </a:endParaRPr>
          </a:p>
        </p:txBody>
      </p:sp>
      <p:sp>
        <p:nvSpPr>
          <p:cNvPr id="17" name="Picture Placeholder 3"/>
          <p:cNvSpPr>
            <a:spLocks noGrp="1" noChangeAspect="1"/>
          </p:cNvSpPr>
          <p:nvPr>
            <p:ph type="pic" sz="quarter" idx="28" hasCustomPrompt="1"/>
          </p:nvPr>
        </p:nvSpPr>
        <p:spPr>
          <a:xfrm>
            <a:off x="9441458" y="2175520"/>
            <a:ext cx="647937" cy="648000"/>
          </a:xfrm>
        </p:spPr>
        <p:txBody>
          <a:bodyPr/>
          <a:lstStyle>
            <a:lvl1pPr>
              <a:defRPr sz="2100">
                <a:solidFill>
                  <a:schemeClr val="bg1"/>
                </a:solidFill>
              </a:defRPr>
            </a:lvl1pPr>
          </a:lstStyle>
          <a:p>
            <a:r>
              <a:rPr lang="en-US" dirty="0"/>
              <a:t>Icon</a:t>
            </a:r>
          </a:p>
        </p:txBody>
      </p:sp>
      <p:pic>
        <p:nvPicPr>
          <p:cNvPr id="21" name="Picture 20" descr="green-bar.eps">
            <a:extLst>
              <a:ext uri="{FF2B5EF4-FFF2-40B4-BE49-F238E27FC236}">
                <a16:creationId xmlns:a16="http://schemas.microsoft.com/office/drawing/2014/main" id="{D08DC562-D188-B043-97E1-00A21B6B7B15}"/>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22" name="Slide Number Placeholder 8">
            <a:extLst>
              <a:ext uri="{FF2B5EF4-FFF2-40B4-BE49-F238E27FC236}">
                <a16:creationId xmlns:a16="http://schemas.microsoft.com/office/drawing/2014/main" id="{83B3887E-0FBE-4745-83EE-671CDD748B76}"/>
              </a:ext>
            </a:extLst>
          </p:cNvPr>
          <p:cNvSpPr>
            <a:spLocks noGrp="1"/>
          </p:cNvSpPr>
          <p:nvPr>
            <p:ph type="sldNum" sz="quarter" idx="29"/>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dirty="0"/>
          </a:p>
        </p:txBody>
      </p:sp>
      <p:pic>
        <p:nvPicPr>
          <p:cNvPr id="24" name="Picture 23">
            <a:extLst>
              <a:ext uri="{FF2B5EF4-FFF2-40B4-BE49-F238E27FC236}">
                <a16:creationId xmlns:a16="http://schemas.microsoft.com/office/drawing/2014/main" id="{AB761DAC-6B3A-C647-A914-489FF51B58D4}"/>
              </a:ext>
            </a:extLst>
          </p:cNvPr>
          <p:cNvPicPr>
            <a:picLocks noChangeAspect="1"/>
          </p:cNvPicPr>
          <p:nvPr userDrawn="1"/>
        </p:nvPicPr>
        <p:blipFill>
          <a:blip r:embed="rId3"/>
          <a:stretch>
            <a:fillRect/>
          </a:stretch>
        </p:blipFill>
        <p:spPr>
          <a:xfrm>
            <a:off x="11515340" y="6410273"/>
            <a:ext cx="473787" cy="290762"/>
          </a:xfrm>
          <a:prstGeom prst="rect">
            <a:avLst/>
          </a:prstGeom>
        </p:spPr>
      </p:pic>
      <p:sp>
        <p:nvSpPr>
          <p:cNvPr id="18" name="Text Placeholder 9">
            <a:extLst>
              <a:ext uri="{FF2B5EF4-FFF2-40B4-BE49-F238E27FC236}">
                <a16:creationId xmlns:a16="http://schemas.microsoft.com/office/drawing/2014/main" id="{4DBEE48E-EDA7-2242-9888-6B872D27D4EE}"/>
              </a:ext>
            </a:extLst>
          </p:cNvPr>
          <p:cNvSpPr>
            <a:spLocks noGrp="1"/>
          </p:cNvSpPr>
          <p:nvPr>
            <p:ph type="body" sz="quarter" idx="14" hasCustomPrompt="1"/>
          </p:nvPr>
        </p:nvSpPr>
        <p:spPr>
          <a:xfrm>
            <a:off x="703965" y="6373091"/>
            <a:ext cx="6017487" cy="365126"/>
          </a:xfrm>
        </p:spPr>
        <p:txBody>
          <a:bodyPr anchor="ctr"/>
          <a:lstStyle>
            <a:lvl1pPr>
              <a:defRPr sz="1575" i="1">
                <a:solidFill>
                  <a:schemeClr val="accent6"/>
                </a:solidFill>
              </a:defRPr>
            </a:lvl1pPr>
          </a:lstStyle>
          <a:p>
            <a:pPr lvl="0"/>
            <a:r>
              <a:rPr lang="en-CA"/>
              <a:t>Tip: Icons can be found at the end of the presentation.</a:t>
            </a:r>
            <a:endParaRPr lang="en-US"/>
          </a:p>
        </p:txBody>
      </p:sp>
    </p:spTree>
    <p:extLst>
      <p:ext uri="{BB962C8B-B14F-4D97-AF65-F5344CB8AC3E}">
        <p14:creationId xmlns:p14="http://schemas.microsoft.com/office/powerpoint/2010/main" val="2101756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2465067" y="622300"/>
            <a:ext cx="7261866" cy="5626100"/>
          </a:xfrm>
        </p:spPr>
        <p:txBody>
          <a:bodyPr/>
          <a:lstStyle>
            <a:lvl1pPr>
              <a:defRPr>
                <a:solidFill>
                  <a:schemeClr val="tx2"/>
                </a:solidFill>
              </a:defRPr>
            </a:lvl1pPr>
          </a:lstStyle>
          <a:p>
            <a:r>
              <a:rPr lang="en-US" dirty="0"/>
              <a:t>Click this icon to insert a video</a:t>
            </a:r>
          </a:p>
        </p:txBody>
      </p:sp>
    </p:spTree>
    <p:extLst>
      <p:ext uri="{BB962C8B-B14F-4D97-AF65-F5344CB8AC3E}">
        <p14:creationId xmlns:p14="http://schemas.microsoft.com/office/powerpoint/2010/main" val="9225801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s or Stats V1">
    <p:bg>
      <p:bgPr>
        <a:solidFill>
          <a:schemeClr val="accent3"/>
        </a:solidFill>
        <a:effectLst/>
      </p:bgPr>
    </p:bg>
    <p:spTree>
      <p:nvGrpSpPr>
        <p:cNvPr id="1" name=""/>
        <p:cNvGrpSpPr/>
        <p:nvPr/>
      </p:nvGrpSpPr>
      <p:grpSpPr>
        <a:xfrm>
          <a:off x="0" y="0"/>
          <a:ext cx="0" cy="0"/>
          <a:chOff x="0" y="0"/>
          <a:chExt cx="0" cy="0"/>
        </a:xfrm>
      </p:grpSpPr>
      <p:sp>
        <p:nvSpPr>
          <p:cNvPr id="3" name="Rectangle 2"/>
          <p:cNvSpPr/>
          <p:nvPr userDrawn="1"/>
        </p:nvSpPr>
        <p:spPr>
          <a:xfrm>
            <a:off x="603966" y="628650"/>
            <a:ext cx="10984069" cy="56007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2" name="Title 1"/>
          <p:cNvSpPr>
            <a:spLocks noGrp="1"/>
          </p:cNvSpPr>
          <p:nvPr>
            <p:ph type="title" hasCustomPrompt="1"/>
          </p:nvPr>
        </p:nvSpPr>
        <p:spPr>
          <a:xfrm>
            <a:off x="2465067" y="2090307"/>
            <a:ext cx="7261866" cy="2619502"/>
          </a:xfrm>
        </p:spPr>
        <p:txBody>
          <a:bodyPr/>
          <a:lstStyle>
            <a:lvl1pPr algn="ctr">
              <a:lnSpc>
                <a:spcPct val="110000"/>
              </a:lnSpc>
              <a:defRPr sz="3000" baseline="0">
                <a:solidFill>
                  <a:schemeClr val="tx2"/>
                </a:solidFill>
              </a:defRPr>
            </a:lvl1pPr>
          </a:lstStyle>
          <a:p>
            <a:r>
              <a:rPr lang="en-CA"/>
              <a:t>Enter an impressive </a:t>
            </a:r>
            <a:br>
              <a:rPr lang="en-CA"/>
            </a:br>
            <a:r>
              <a:rPr lang="en-CA"/>
              <a:t>statistic or fact.</a:t>
            </a:r>
            <a:endParaRPr lang="en-US"/>
          </a:p>
        </p:txBody>
      </p:sp>
      <p:sp>
        <p:nvSpPr>
          <p:cNvPr id="7" name="Text Placeholder 6"/>
          <p:cNvSpPr>
            <a:spLocks noGrp="1"/>
          </p:cNvSpPr>
          <p:nvPr>
            <p:ph type="body" sz="quarter" idx="13" hasCustomPrompt="1"/>
          </p:nvPr>
        </p:nvSpPr>
        <p:spPr>
          <a:xfrm>
            <a:off x="2465067" y="1593878"/>
            <a:ext cx="7261866" cy="383034"/>
          </a:xfrm>
        </p:spPr>
        <p:txBody>
          <a:bodyPr anchor="ctr"/>
          <a:lstStyle>
            <a:lvl1pPr algn="ctr">
              <a:lnSpc>
                <a:spcPct val="100000"/>
              </a:lnSpc>
              <a:defRPr sz="1575" b="1">
                <a:solidFill>
                  <a:schemeClr val="tx2"/>
                </a:solidFill>
              </a:defRPr>
            </a:lvl1pPr>
          </a:lstStyle>
          <a:p>
            <a:pPr lvl="0"/>
            <a:r>
              <a:rPr lang="en-CA"/>
              <a:t>THIS IS THE TITLE OF YOUR STATISTIC</a:t>
            </a:r>
            <a:endParaRPr lang="en-US"/>
          </a:p>
        </p:txBody>
      </p:sp>
      <p:sp>
        <p:nvSpPr>
          <p:cNvPr id="9" name="Text Placeholder 8"/>
          <p:cNvSpPr>
            <a:spLocks noGrp="1"/>
          </p:cNvSpPr>
          <p:nvPr>
            <p:ph type="body" sz="quarter" idx="14" hasCustomPrompt="1"/>
          </p:nvPr>
        </p:nvSpPr>
        <p:spPr>
          <a:xfrm>
            <a:off x="2465067" y="4921484"/>
            <a:ext cx="7261866" cy="291603"/>
          </a:xfrm>
        </p:spPr>
        <p:txBody>
          <a:bodyPr anchor="ctr"/>
          <a:lstStyle>
            <a:lvl1pPr algn="ctr">
              <a:defRPr sz="1200">
                <a:solidFill>
                  <a:schemeClr val="accent2"/>
                </a:solidFill>
              </a:defRPr>
            </a:lvl1pPr>
          </a:lstStyle>
          <a:p>
            <a:pPr lvl="0"/>
            <a:r>
              <a:rPr lang="en-CA"/>
              <a:t>THIS IS A SPACE FOR A CITATION OR SOURCE</a:t>
            </a:r>
            <a:endParaRPr lang="en-US"/>
          </a:p>
        </p:txBody>
      </p:sp>
    </p:spTree>
    <p:extLst>
      <p:ext uri="{BB962C8B-B14F-4D97-AF65-F5344CB8AC3E}">
        <p14:creationId xmlns:p14="http://schemas.microsoft.com/office/powerpoint/2010/main" val="831762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Founda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2" y="2765524"/>
            <a:ext cx="7250674" cy="1635518"/>
          </a:xfrm>
        </p:spPr>
        <p:txBody>
          <a:bodyPr anchor="b"/>
          <a:lstStyle>
            <a:lvl1pPr>
              <a:lnSpc>
                <a:spcPct val="100000"/>
              </a:lnSpc>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CA"/>
              <a:t>This is your presentation title</a:t>
            </a:r>
            <a:endParaRPr lang="en-US"/>
          </a:p>
        </p:txBody>
      </p:sp>
      <p:sp>
        <p:nvSpPr>
          <p:cNvPr id="3" name="Subtitle 2"/>
          <p:cNvSpPr>
            <a:spLocks noGrp="1"/>
          </p:cNvSpPr>
          <p:nvPr>
            <p:ph type="subTitle" idx="1" hasCustomPrompt="1"/>
          </p:nvPr>
        </p:nvSpPr>
        <p:spPr>
          <a:xfrm>
            <a:off x="609602" y="4502640"/>
            <a:ext cx="9117331" cy="1185466"/>
          </a:xfrm>
        </p:spPr>
        <p:txBody>
          <a:bodyPr lIns="0" tIns="0" rIns="0" bIns="0">
            <a:noAutofit/>
          </a:bodyPr>
          <a:lstStyle>
            <a:lvl1pPr marL="0" indent="0" algn="l">
              <a:lnSpc>
                <a:spcPct val="100000"/>
              </a:lnSpc>
              <a:buNone/>
              <a:defRPr sz="2400" baseline="0">
                <a:solidFill>
                  <a:schemeClr val="accent3"/>
                </a:solidFill>
              </a:defRPr>
            </a:lvl1pPr>
            <a:lvl2pPr marL="586109" indent="0" algn="ctr">
              <a:buNone/>
              <a:defRPr>
                <a:solidFill>
                  <a:schemeClr val="tx1">
                    <a:tint val="75000"/>
                  </a:schemeClr>
                </a:solidFill>
              </a:defRPr>
            </a:lvl2pPr>
            <a:lvl3pPr marL="1172219" indent="0" algn="ctr">
              <a:buNone/>
              <a:defRPr>
                <a:solidFill>
                  <a:schemeClr val="tx1">
                    <a:tint val="75000"/>
                  </a:schemeClr>
                </a:solidFill>
              </a:defRPr>
            </a:lvl3pPr>
            <a:lvl4pPr marL="1758328" indent="0" algn="ctr">
              <a:buNone/>
              <a:defRPr>
                <a:solidFill>
                  <a:schemeClr val="tx1">
                    <a:tint val="75000"/>
                  </a:schemeClr>
                </a:solidFill>
              </a:defRPr>
            </a:lvl4pPr>
            <a:lvl5pPr marL="2344438" indent="0" algn="ctr">
              <a:buNone/>
              <a:defRPr>
                <a:solidFill>
                  <a:schemeClr val="tx1">
                    <a:tint val="75000"/>
                  </a:schemeClr>
                </a:solidFill>
              </a:defRPr>
            </a:lvl5pPr>
            <a:lvl6pPr marL="2930547" indent="0" algn="ctr">
              <a:buNone/>
              <a:defRPr>
                <a:solidFill>
                  <a:schemeClr val="tx1">
                    <a:tint val="75000"/>
                  </a:schemeClr>
                </a:solidFill>
              </a:defRPr>
            </a:lvl6pPr>
            <a:lvl7pPr marL="3516656" indent="0" algn="ctr">
              <a:buNone/>
              <a:defRPr>
                <a:solidFill>
                  <a:schemeClr val="tx1">
                    <a:tint val="75000"/>
                  </a:schemeClr>
                </a:solidFill>
              </a:defRPr>
            </a:lvl7pPr>
            <a:lvl8pPr marL="4102766" indent="0" algn="ctr">
              <a:buNone/>
              <a:defRPr>
                <a:solidFill>
                  <a:schemeClr val="tx1">
                    <a:tint val="75000"/>
                  </a:schemeClr>
                </a:solidFill>
              </a:defRPr>
            </a:lvl8pPr>
            <a:lvl9pPr marL="4688875" indent="0" algn="ctr">
              <a:buNone/>
              <a:defRPr>
                <a:solidFill>
                  <a:schemeClr val="tx1">
                    <a:tint val="75000"/>
                  </a:schemeClr>
                </a:solidFill>
              </a:defRPr>
            </a:lvl9pPr>
          </a:lstStyle>
          <a:p>
            <a:r>
              <a:rPr lang="en-CA"/>
              <a:t>Presentation subtitle or brief one-sentence description.</a:t>
            </a:r>
            <a:endParaRPr lang="en-US"/>
          </a:p>
        </p:txBody>
      </p:sp>
      <p:sp>
        <p:nvSpPr>
          <p:cNvPr id="5" name="Text Placeholder 4"/>
          <p:cNvSpPr>
            <a:spLocks noGrp="1"/>
          </p:cNvSpPr>
          <p:nvPr>
            <p:ph type="body" sz="quarter" idx="10" hasCustomPrompt="1"/>
          </p:nvPr>
        </p:nvSpPr>
        <p:spPr>
          <a:xfrm>
            <a:off x="609601" y="5783580"/>
            <a:ext cx="5358682" cy="471660"/>
          </a:xfrm>
        </p:spPr>
        <p:txBody>
          <a:bodyPr anchor="b"/>
          <a:lstStyle>
            <a:lvl1pPr>
              <a:defRPr sz="1800" baseline="0">
                <a:solidFill>
                  <a:schemeClr val="bg1"/>
                </a:solidFill>
              </a:defRPr>
            </a:lvl1pPr>
          </a:lstStyle>
          <a:p>
            <a:pPr lvl="0"/>
            <a:r>
              <a:rPr lang="en-CA"/>
              <a:t>Place date or name here</a:t>
            </a:r>
            <a:endParaRPr lang="en-US"/>
          </a:p>
        </p:txBody>
      </p:sp>
      <p:pic>
        <p:nvPicPr>
          <p:cNvPr id="7" name="Picture 6">
            <a:extLst>
              <a:ext uri="{FF2B5EF4-FFF2-40B4-BE49-F238E27FC236}">
                <a16:creationId xmlns:a16="http://schemas.microsoft.com/office/drawing/2014/main" id="{3D8AF60A-41A6-BB49-AF53-170637E2F5D1}"/>
              </a:ext>
            </a:extLst>
          </p:cNvPr>
          <p:cNvPicPr>
            <a:picLocks noChangeAspect="1"/>
          </p:cNvPicPr>
          <p:nvPr userDrawn="1"/>
        </p:nvPicPr>
        <p:blipFill>
          <a:blip r:embed="rId2"/>
          <a:stretch>
            <a:fillRect/>
          </a:stretch>
        </p:blipFill>
        <p:spPr>
          <a:xfrm>
            <a:off x="8756690" y="611718"/>
            <a:ext cx="2828649" cy="504825"/>
          </a:xfrm>
          <a:prstGeom prst="rect">
            <a:avLst/>
          </a:prstGeom>
        </p:spPr>
      </p:pic>
    </p:spTree>
    <p:extLst>
      <p:ext uri="{BB962C8B-B14F-4D97-AF65-F5344CB8AC3E}">
        <p14:creationId xmlns:p14="http://schemas.microsoft.com/office/powerpoint/2010/main" val="131657209"/>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s or Stats V2">
    <p:bg>
      <p:bgPr>
        <a:solidFill>
          <a:schemeClr val="accent2"/>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465067" y="2090307"/>
            <a:ext cx="7261866" cy="2619502"/>
          </a:xfrm>
        </p:spPr>
        <p:txBody>
          <a:bodyPr/>
          <a:lstStyle>
            <a:lvl1pPr algn="ctr">
              <a:lnSpc>
                <a:spcPct val="110000"/>
              </a:lnSpc>
              <a:defRPr sz="3000" baseline="0">
                <a:solidFill>
                  <a:schemeClr val="bg1"/>
                </a:solidFill>
              </a:defRPr>
            </a:lvl1pPr>
          </a:lstStyle>
          <a:p>
            <a:r>
              <a:rPr lang="en-CA"/>
              <a:t>Enter an impressive </a:t>
            </a:r>
            <a:br>
              <a:rPr lang="en-CA"/>
            </a:br>
            <a:r>
              <a:rPr lang="en-CA"/>
              <a:t>statistic or fact.</a:t>
            </a:r>
            <a:endParaRPr lang="en-US"/>
          </a:p>
        </p:txBody>
      </p:sp>
      <p:sp>
        <p:nvSpPr>
          <p:cNvPr id="10" name="Text Placeholder 6"/>
          <p:cNvSpPr>
            <a:spLocks noGrp="1"/>
          </p:cNvSpPr>
          <p:nvPr>
            <p:ph type="body" sz="quarter" idx="13" hasCustomPrompt="1"/>
          </p:nvPr>
        </p:nvSpPr>
        <p:spPr>
          <a:xfrm>
            <a:off x="2465067" y="1593878"/>
            <a:ext cx="7261866" cy="383034"/>
          </a:xfrm>
        </p:spPr>
        <p:txBody>
          <a:bodyPr anchor="ctr"/>
          <a:lstStyle>
            <a:lvl1pPr algn="ctr">
              <a:lnSpc>
                <a:spcPct val="100000"/>
              </a:lnSpc>
              <a:defRPr sz="1575" b="1">
                <a:solidFill>
                  <a:schemeClr val="bg2"/>
                </a:solidFill>
              </a:defRPr>
            </a:lvl1pPr>
          </a:lstStyle>
          <a:p>
            <a:pPr lvl="0"/>
            <a:r>
              <a:rPr lang="en-CA"/>
              <a:t>THIS IS THE TITLE OF YOUR STATISTIC</a:t>
            </a:r>
            <a:endParaRPr lang="en-US"/>
          </a:p>
        </p:txBody>
      </p:sp>
      <p:sp>
        <p:nvSpPr>
          <p:cNvPr id="11" name="Text Placeholder 8"/>
          <p:cNvSpPr>
            <a:spLocks noGrp="1"/>
          </p:cNvSpPr>
          <p:nvPr>
            <p:ph type="body" sz="quarter" idx="14" hasCustomPrompt="1"/>
          </p:nvPr>
        </p:nvSpPr>
        <p:spPr>
          <a:xfrm>
            <a:off x="2465067" y="4921484"/>
            <a:ext cx="7261866" cy="291603"/>
          </a:xfrm>
        </p:spPr>
        <p:txBody>
          <a:bodyPr anchor="ctr"/>
          <a:lstStyle>
            <a:lvl1pPr algn="ctr">
              <a:defRPr sz="1200">
                <a:solidFill>
                  <a:schemeClr val="accent3"/>
                </a:solidFill>
              </a:defRPr>
            </a:lvl1pPr>
          </a:lstStyle>
          <a:p>
            <a:pPr lvl="0"/>
            <a:r>
              <a:rPr lang="en-CA"/>
              <a:t>THIS IS A SPACE FOR A CITATION OR SOURCE</a:t>
            </a:r>
            <a:endParaRPr lang="en-US"/>
          </a:p>
        </p:txBody>
      </p:sp>
    </p:spTree>
    <p:extLst>
      <p:ext uri="{BB962C8B-B14F-4D97-AF65-F5344CB8AC3E}">
        <p14:creationId xmlns:p14="http://schemas.microsoft.com/office/powerpoint/2010/main" val="40284827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s or Stats - Add Illustration">
    <p:bg>
      <p:bgPr>
        <a:solidFill>
          <a:schemeClr val="accent2"/>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465067" y="985406"/>
            <a:ext cx="7261866" cy="2619502"/>
          </a:xfrm>
        </p:spPr>
        <p:txBody>
          <a:bodyPr/>
          <a:lstStyle>
            <a:lvl1pPr algn="ctr">
              <a:lnSpc>
                <a:spcPct val="110000"/>
              </a:lnSpc>
              <a:defRPr sz="3000" baseline="0">
                <a:solidFill>
                  <a:schemeClr val="bg1"/>
                </a:solidFill>
              </a:defRPr>
            </a:lvl1pPr>
          </a:lstStyle>
          <a:p>
            <a:r>
              <a:rPr lang="en-CA"/>
              <a:t>Enter an impressive statistic or fact. Highlight a number or key word by making it bold.</a:t>
            </a:r>
            <a:endParaRPr lang="en-US"/>
          </a:p>
        </p:txBody>
      </p:sp>
      <p:sp>
        <p:nvSpPr>
          <p:cNvPr id="6" name="Text Placeholder 6"/>
          <p:cNvSpPr>
            <a:spLocks noGrp="1"/>
          </p:cNvSpPr>
          <p:nvPr>
            <p:ph type="body" sz="quarter" idx="13" hasCustomPrompt="1"/>
          </p:nvPr>
        </p:nvSpPr>
        <p:spPr>
          <a:xfrm>
            <a:off x="2465067" y="488976"/>
            <a:ext cx="7261866" cy="383034"/>
          </a:xfrm>
        </p:spPr>
        <p:txBody>
          <a:bodyPr anchor="ctr"/>
          <a:lstStyle>
            <a:lvl1pPr algn="ctr">
              <a:lnSpc>
                <a:spcPct val="100000"/>
              </a:lnSpc>
              <a:defRPr sz="1575" b="1">
                <a:solidFill>
                  <a:schemeClr val="bg1"/>
                </a:solidFill>
              </a:defRPr>
            </a:lvl1pPr>
          </a:lstStyle>
          <a:p>
            <a:pPr lvl="0"/>
            <a:r>
              <a:rPr lang="en-CA"/>
              <a:t>THIS IS THE TITLE OF YOUR STATISTIC</a:t>
            </a:r>
            <a:endParaRPr lang="en-US"/>
          </a:p>
        </p:txBody>
      </p:sp>
    </p:spTree>
    <p:extLst>
      <p:ext uri="{BB962C8B-B14F-4D97-AF65-F5344CB8AC3E}">
        <p14:creationId xmlns:p14="http://schemas.microsoft.com/office/powerpoint/2010/main" val="989100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s or Stats - Add Illustration V2">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465067" y="985406"/>
            <a:ext cx="7261866" cy="2619502"/>
          </a:xfrm>
        </p:spPr>
        <p:txBody>
          <a:bodyPr/>
          <a:lstStyle>
            <a:lvl1pPr algn="ctr">
              <a:lnSpc>
                <a:spcPct val="110000"/>
              </a:lnSpc>
              <a:defRPr sz="3000" baseline="0">
                <a:solidFill>
                  <a:schemeClr val="accent2"/>
                </a:solidFill>
              </a:defRPr>
            </a:lvl1pPr>
          </a:lstStyle>
          <a:p>
            <a:r>
              <a:rPr lang="en-CA"/>
              <a:t>Enter an impressive statistic or fact. Highlight a number or key word by making it bold.</a:t>
            </a:r>
            <a:endParaRPr lang="en-US"/>
          </a:p>
        </p:txBody>
      </p:sp>
      <p:sp>
        <p:nvSpPr>
          <p:cNvPr id="6" name="Text Placeholder 6"/>
          <p:cNvSpPr>
            <a:spLocks noGrp="1"/>
          </p:cNvSpPr>
          <p:nvPr>
            <p:ph type="body" sz="quarter" idx="13" hasCustomPrompt="1"/>
          </p:nvPr>
        </p:nvSpPr>
        <p:spPr>
          <a:xfrm>
            <a:off x="2465067" y="488976"/>
            <a:ext cx="7261866" cy="383034"/>
          </a:xfrm>
        </p:spPr>
        <p:txBody>
          <a:bodyPr anchor="ctr"/>
          <a:lstStyle>
            <a:lvl1pPr algn="ctr">
              <a:lnSpc>
                <a:spcPct val="100000"/>
              </a:lnSpc>
              <a:defRPr sz="1575" b="1">
                <a:solidFill>
                  <a:schemeClr val="accent1"/>
                </a:solidFill>
              </a:defRPr>
            </a:lvl1pPr>
          </a:lstStyle>
          <a:p>
            <a:pPr lvl="0"/>
            <a:r>
              <a:rPr lang="en-CA"/>
              <a:t>THIS IS THE TITLE OF YOUR STATISTIC</a:t>
            </a:r>
            <a:endParaRPr lang="en-US"/>
          </a:p>
        </p:txBody>
      </p:sp>
    </p:spTree>
    <p:extLst>
      <p:ext uri="{BB962C8B-B14F-4D97-AF65-F5344CB8AC3E}">
        <p14:creationId xmlns:p14="http://schemas.microsoft.com/office/powerpoint/2010/main" val="22322134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s or Stats - Large">
    <p:bg>
      <p:bgPr>
        <a:solidFill>
          <a:schemeClr val="accent2"/>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235377" y="1914188"/>
            <a:ext cx="7721246" cy="3029625"/>
          </a:xfrm>
          <a:solidFill>
            <a:srgbClr val="FFFFFF"/>
          </a:solidFill>
          <a:ln>
            <a:noFill/>
          </a:ln>
          <a:effectLst>
            <a:outerShdw blurRad="381000" dir="2700000" sx="98000" sy="98000" algn="tl" rotWithShape="0">
              <a:srgbClr val="000000">
                <a:alpha val="85000"/>
              </a:srgbClr>
            </a:outerShdw>
          </a:effectLst>
        </p:spPr>
        <p:txBody>
          <a:bodyPr lIns="324000" tIns="1080000" rIns="324000" bIns="1080000"/>
          <a:lstStyle>
            <a:lvl1pPr algn="ctr">
              <a:lnSpc>
                <a:spcPct val="90000"/>
              </a:lnSpc>
              <a:defRPr sz="5999">
                <a:solidFill>
                  <a:schemeClr val="accent2"/>
                </a:solidFill>
              </a:defRPr>
            </a:lvl1pPr>
          </a:lstStyle>
          <a:p>
            <a:r>
              <a:rPr lang="en-CA"/>
              <a:t>$#,###,###</a:t>
            </a:r>
            <a:endParaRPr lang="en-US"/>
          </a:p>
        </p:txBody>
      </p:sp>
      <p:sp>
        <p:nvSpPr>
          <p:cNvPr id="10" name="Text Placeholder 6"/>
          <p:cNvSpPr>
            <a:spLocks noGrp="1"/>
          </p:cNvSpPr>
          <p:nvPr>
            <p:ph type="body" sz="quarter" idx="13" hasCustomPrompt="1"/>
          </p:nvPr>
        </p:nvSpPr>
        <p:spPr>
          <a:xfrm>
            <a:off x="2476178" y="2259471"/>
            <a:ext cx="7239644" cy="383034"/>
          </a:xfrm>
        </p:spPr>
        <p:txBody>
          <a:bodyPr anchor="ctr"/>
          <a:lstStyle>
            <a:lvl1pPr algn="ctr">
              <a:lnSpc>
                <a:spcPct val="100000"/>
              </a:lnSpc>
              <a:defRPr sz="1575" b="1" baseline="0">
                <a:solidFill>
                  <a:schemeClr val="bg2"/>
                </a:solidFill>
              </a:defRPr>
            </a:lvl1pPr>
          </a:lstStyle>
          <a:p>
            <a:pPr lvl="0"/>
            <a:r>
              <a:rPr lang="en-CA"/>
              <a:t>THIS IS THE TITLE OF YOUR STATISTIC</a:t>
            </a:r>
            <a:endParaRPr lang="en-US"/>
          </a:p>
        </p:txBody>
      </p:sp>
      <p:sp>
        <p:nvSpPr>
          <p:cNvPr id="11" name="Text Placeholder 8"/>
          <p:cNvSpPr>
            <a:spLocks noGrp="1"/>
          </p:cNvSpPr>
          <p:nvPr>
            <p:ph type="body" sz="quarter" idx="14" hasCustomPrompt="1"/>
          </p:nvPr>
        </p:nvSpPr>
        <p:spPr>
          <a:xfrm>
            <a:off x="2476178" y="4232939"/>
            <a:ext cx="7239644" cy="291603"/>
          </a:xfrm>
        </p:spPr>
        <p:txBody>
          <a:bodyPr anchor="ctr"/>
          <a:lstStyle>
            <a:lvl1pPr algn="ctr">
              <a:defRPr sz="1200">
                <a:solidFill>
                  <a:schemeClr val="bg2"/>
                </a:solidFill>
              </a:defRPr>
            </a:lvl1pPr>
          </a:lstStyle>
          <a:p>
            <a:pPr lvl="0"/>
            <a:r>
              <a:rPr lang="en-CA"/>
              <a:t>THIS IS A SPACE FOR A CITATION OR SOURCE</a:t>
            </a:r>
            <a:endParaRPr lang="en-US"/>
          </a:p>
        </p:txBody>
      </p:sp>
      <p:sp>
        <p:nvSpPr>
          <p:cNvPr id="6" name="Text Placeholder 9">
            <a:extLst>
              <a:ext uri="{FF2B5EF4-FFF2-40B4-BE49-F238E27FC236}">
                <a16:creationId xmlns:a16="http://schemas.microsoft.com/office/drawing/2014/main" id="{1965B152-D01A-1C4B-9BBB-9DB81CFF2007}"/>
              </a:ext>
            </a:extLst>
          </p:cNvPr>
          <p:cNvSpPr>
            <a:spLocks noGrp="1"/>
          </p:cNvSpPr>
          <p:nvPr>
            <p:ph type="body" sz="quarter" idx="20" hasCustomPrompt="1"/>
          </p:nvPr>
        </p:nvSpPr>
        <p:spPr>
          <a:xfrm>
            <a:off x="703965" y="6373091"/>
            <a:ext cx="10788051" cy="365126"/>
          </a:xfrm>
        </p:spPr>
        <p:txBody>
          <a:bodyPr anchor="ctr"/>
          <a:lstStyle>
            <a:lvl1pPr>
              <a:defRPr sz="1350" i="1">
                <a:solidFill>
                  <a:schemeClr val="accent6"/>
                </a:solidFill>
              </a:defRPr>
            </a:lvl1pPr>
          </a:lstStyle>
          <a:p>
            <a:r>
              <a:rPr lang="en-US"/>
              <a:t>To insert a high-quality background image, right click, select “Format Background”, “Picture Fill” and choose your image.</a:t>
            </a:r>
          </a:p>
        </p:txBody>
      </p:sp>
    </p:spTree>
    <p:extLst>
      <p:ext uri="{BB962C8B-B14F-4D97-AF65-F5344CB8AC3E}">
        <p14:creationId xmlns:p14="http://schemas.microsoft.com/office/powerpoint/2010/main" val="3653073785"/>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Quotes or Stats">
    <p:bg>
      <p:bgPr>
        <a:solidFill>
          <a:schemeClr val="accent2"/>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1600561" y="1914188"/>
            <a:ext cx="4256229" cy="3029625"/>
          </a:xfrm>
          <a:solidFill>
            <a:srgbClr val="FFFFFF"/>
          </a:solidFill>
          <a:ln>
            <a:noFill/>
          </a:ln>
          <a:effectLst>
            <a:outerShdw blurRad="381000" dir="2700000" sx="98000" sy="98000" algn="tl" rotWithShape="0">
              <a:srgbClr val="000000">
                <a:alpha val="85000"/>
              </a:srgbClr>
            </a:outerShdw>
          </a:effectLst>
        </p:spPr>
        <p:txBody>
          <a:bodyPr lIns="324000" tIns="1080000" rIns="324000" bIns="1080000"/>
          <a:lstStyle>
            <a:lvl1pPr algn="ctr">
              <a:lnSpc>
                <a:spcPct val="90000"/>
              </a:lnSpc>
              <a:defRPr sz="3600">
                <a:solidFill>
                  <a:schemeClr val="accent2"/>
                </a:solidFill>
              </a:defRPr>
            </a:lvl1pPr>
          </a:lstStyle>
          <a:p>
            <a:r>
              <a:rPr lang="en-CA"/>
              <a:t>$#,###,###</a:t>
            </a:r>
            <a:endParaRPr lang="en-US"/>
          </a:p>
        </p:txBody>
      </p:sp>
      <p:sp>
        <p:nvSpPr>
          <p:cNvPr id="10" name="Text Placeholder 6"/>
          <p:cNvSpPr>
            <a:spLocks noGrp="1"/>
          </p:cNvSpPr>
          <p:nvPr>
            <p:ph type="body" sz="quarter" idx="13" hasCustomPrompt="1"/>
          </p:nvPr>
        </p:nvSpPr>
        <p:spPr>
          <a:xfrm>
            <a:off x="1884080" y="2270901"/>
            <a:ext cx="3689193" cy="383034"/>
          </a:xfrm>
        </p:spPr>
        <p:txBody>
          <a:bodyPr anchor="ctr"/>
          <a:lstStyle>
            <a:lvl1pPr algn="ctr">
              <a:lnSpc>
                <a:spcPct val="100000"/>
              </a:lnSpc>
              <a:defRPr sz="1575" b="1" baseline="0">
                <a:solidFill>
                  <a:schemeClr val="bg2"/>
                </a:solidFill>
              </a:defRPr>
            </a:lvl1pPr>
          </a:lstStyle>
          <a:p>
            <a:pPr lvl="0"/>
            <a:r>
              <a:rPr lang="en-CA"/>
              <a:t>THIS IS THE TITLE OF YOUR STATISTIC</a:t>
            </a:r>
            <a:endParaRPr lang="en-US"/>
          </a:p>
        </p:txBody>
      </p:sp>
      <p:sp>
        <p:nvSpPr>
          <p:cNvPr id="11" name="Text Placeholder 8"/>
          <p:cNvSpPr>
            <a:spLocks noGrp="1"/>
          </p:cNvSpPr>
          <p:nvPr>
            <p:ph type="body" sz="quarter" idx="14" hasCustomPrompt="1"/>
          </p:nvPr>
        </p:nvSpPr>
        <p:spPr>
          <a:xfrm>
            <a:off x="1884080" y="4276520"/>
            <a:ext cx="3689193" cy="291603"/>
          </a:xfrm>
        </p:spPr>
        <p:txBody>
          <a:bodyPr anchor="ctr"/>
          <a:lstStyle>
            <a:lvl1pPr algn="ctr">
              <a:defRPr sz="1050">
                <a:solidFill>
                  <a:schemeClr val="bg2"/>
                </a:solidFill>
              </a:defRPr>
            </a:lvl1pPr>
          </a:lstStyle>
          <a:p>
            <a:pPr lvl="0"/>
            <a:r>
              <a:rPr lang="en-CA"/>
              <a:t>THIS IS A SPACE FOR A CITATION OR SOURCE</a:t>
            </a:r>
            <a:endParaRPr lang="en-US"/>
          </a:p>
        </p:txBody>
      </p:sp>
      <p:sp>
        <p:nvSpPr>
          <p:cNvPr id="6" name="Title 1">
            <a:extLst>
              <a:ext uri="{FF2B5EF4-FFF2-40B4-BE49-F238E27FC236}">
                <a16:creationId xmlns:a16="http://schemas.microsoft.com/office/drawing/2014/main" id="{D84F0ECD-C2EB-364E-826B-0EFCC87CAF6B}"/>
              </a:ext>
            </a:extLst>
          </p:cNvPr>
          <p:cNvSpPr txBox="1">
            <a:spLocks/>
          </p:cNvSpPr>
          <p:nvPr userDrawn="1"/>
        </p:nvSpPr>
        <p:spPr>
          <a:xfrm>
            <a:off x="6343548" y="1914188"/>
            <a:ext cx="4256229" cy="3029625"/>
          </a:xfrm>
          <a:prstGeom prst="rect">
            <a:avLst/>
          </a:prstGeom>
          <a:solidFill>
            <a:srgbClr val="FFFFFF"/>
          </a:solidFill>
          <a:ln>
            <a:noFill/>
          </a:ln>
          <a:effectLst>
            <a:outerShdw blurRad="381000" dir="2700000" sx="98000" sy="98000" algn="tl" rotWithShape="0">
              <a:srgbClr val="000000">
                <a:alpha val="85000"/>
              </a:srgbClr>
            </a:outerShdw>
          </a:effectLst>
        </p:spPr>
        <p:txBody>
          <a:bodyPr vert="horz" lIns="242976" tIns="809921" rIns="242976" bIns="809921" rtlCol="0" anchor="ctr">
            <a:noAutofit/>
          </a:bodyPr>
          <a:lstStyle>
            <a:lvl1pPr algn="ctr" defTabSz="781583" rtl="0" eaLnBrk="1" latinLnBrk="0" hangingPunct="1">
              <a:lnSpc>
                <a:spcPct val="90000"/>
              </a:lnSpc>
              <a:spcBef>
                <a:spcPct val="0"/>
              </a:spcBef>
              <a:buNone/>
              <a:defRPr sz="4800" b="1"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r>
              <a:rPr lang="en-CA" sz="3600" dirty="0"/>
              <a:t>$#,###,###</a:t>
            </a:r>
            <a:endParaRPr lang="en-US" sz="3600" dirty="0"/>
          </a:p>
        </p:txBody>
      </p:sp>
      <p:sp>
        <p:nvSpPr>
          <p:cNvPr id="7" name="Text Placeholder 6">
            <a:extLst>
              <a:ext uri="{FF2B5EF4-FFF2-40B4-BE49-F238E27FC236}">
                <a16:creationId xmlns:a16="http://schemas.microsoft.com/office/drawing/2014/main" id="{7777FBAB-0FE4-CC48-B529-9971D0BE7E29}"/>
              </a:ext>
            </a:extLst>
          </p:cNvPr>
          <p:cNvSpPr>
            <a:spLocks noGrp="1"/>
          </p:cNvSpPr>
          <p:nvPr>
            <p:ph type="body" sz="quarter" idx="16" hasCustomPrompt="1"/>
          </p:nvPr>
        </p:nvSpPr>
        <p:spPr>
          <a:xfrm>
            <a:off x="6627066" y="2270901"/>
            <a:ext cx="3689193" cy="383034"/>
          </a:xfrm>
        </p:spPr>
        <p:txBody>
          <a:bodyPr anchor="ctr"/>
          <a:lstStyle>
            <a:lvl1pPr algn="ctr">
              <a:lnSpc>
                <a:spcPct val="100000"/>
              </a:lnSpc>
              <a:defRPr sz="1575" b="1" baseline="0">
                <a:solidFill>
                  <a:schemeClr val="bg2"/>
                </a:solidFill>
              </a:defRPr>
            </a:lvl1pPr>
          </a:lstStyle>
          <a:p>
            <a:pPr lvl="0"/>
            <a:r>
              <a:rPr lang="en-CA"/>
              <a:t>THIS IS THE TITLE OF YOUR STATISTIC</a:t>
            </a:r>
            <a:endParaRPr lang="en-US"/>
          </a:p>
        </p:txBody>
      </p:sp>
      <p:sp>
        <p:nvSpPr>
          <p:cNvPr id="8" name="Text Placeholder 8">
            <a:extLst>
              <a:ext uri="{FF2B5EF4-FFF2-40B4-BE49-F238E27FC236}">
                <a16:creationId xmlns:a16="http://schemas.microsoft.com/office/drawing/2014/main" id="{421191CD-852C-2047-99FD-E88980A67D18}"/>
              </a:ext>
            </a:extLst>
          </p:cNvPr>
          <p:cNvSpPr>
            <a:spLocks noGrp="1"/>
          </p:cNvSpPr>
          <p:nvPr>
            <p:ph type="body" sz="quarter" idx="17" hasCustomPrompt="1"/>
          </p:nvPr>
        </p:nvSpPr>
        <p:spPr>
          <a:xfrm>
            <a:off x="6627066" y="4276520"/>
            <a:ext cx="3689193" cy="291603"/>
          </a:xfrm>
        </p:spPr>
        <p:txBody>
          <a:bodyPr anchor="ctr"/>
          <a:lstStyle>
            <a:lvl1pPr algn="ctr">
              <a:defRPr sz="1050">
                <a:solidFill>
                  <a:schemeClr val="bg2"/>
                </a:solidFill>
              </a:defRPr>
            </a:lvl1pPr>
          </a:lstStyle>
          <a:p>
            <a:pPr lvl="0"/>
            <a:r>
              <a:rPr lang="en-CA"/>
              <a:t>THIS IS A SPACE FOR A CITATION OR SOURCE</a:t>
            </a:r>
            <a:endParaRPr lang="en-US"/>
          </a:p>
        </p:txBody>
      </p:sp>
      <p:sp>
        <p:nvSpPr>
          <p:cNvPr id="13" name="Text Placeholder 9">
            <a:extLst>
              <a:ext uri="{FF2B5EF4-FFF2-40B4-BE49-F238E27FC236}">
                <a16:creationId xmlns:a16="http://schemas.microsoft.com/office/drawing/2014/main" id="{E7F9D59F-EA0B-5140-A4C4-5C2C5075D21C}"/>
              </a:ext>
            </a:extLst>
          </p:cNvPr>
          <p:cNvSpPr>
            <a:spLocks noGrp="1"/>
          </p:cNvSpPr>
          <p:nvPr>
            <p:ph type="body" sz="quarter" idx="20" hasCustomPrompt="1"/>
          </p:nvPr>
        </p:nvSpPr>
        <p:spPr>
          <a:xfrm>
            <a:off x="703965" y="6373091"/>
            <a:ext cx="10788051" cy="365126"/>
          </a:xfrm>
        </p:spPr>
        <p:txBody>
          <a:bodyPr anchor="ctr"/>
          <a:lstStyle>
            <a:lvl1pPr>
              <a:defRPr sz="1350" i="1">
                <a:solidFill>
                  <a:schemeClr val="accent6"/>
                </a:solidFill>
              </a:defRPr>
            </a:lvl1pPr>
          </a:lstStyle>
          <a:p>
            <a:r>
              <a:rPr lang="en-US"/>
              <a:t>To insert a high-quality background image, right click, select “Format Background”, “Picture Fill” and choose your image.</a:t>
            </a:r>
          </a:p>
        </p:txBody>
      </p:sp>
    </p:spTree>
    <p:extLst>
      <p:ext uri="{BB962C8B-B14F-4D97-AF65-F5344CB8AC3E}">
        <p14:creationId xmlns:p14="http://schemas.microsoft.com/office/powerpoint/2010/main" val="1271801650"/>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Quotes or Stats">
    <p:bg>
      <p:bgPr>
        <a:solidFill>
          <a:schemeClr val="accent2"/>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709108" y="1914188"/>
            <a:ext cx="3405290" cy="3029625"/>
          </a:xfrm>
          <a:solidFill>
            <a:srgbClr val="FFFFFF"/>
          </a:solidFill>
          <a:ln>
            <a:noFill/>
          </a:ln>
          <a:effectLst>
            <a:outerShdw blurRad="381000" dir="2700000" sx="98000" sy="98000" algn="tl" rotWithShape="0">
              <a:srgbClr val="000000">
                <a:alpha val="85000"/>
              </a:srgbClr>
            </a:outerShdw>
          </a:effectLst>
        </p:spPr>
        <p:txBody>
          <a:bodyPr lIns="324000" tIns="1080000" rIns="324000" bIns="1080000"/>
          <a:lstStyle>
            <a:lvl1pPr algn="ctr">
              <a:lnSpc>
                <a:spcPct val="90000"/>
              </a:lnSpc>
              <a:defRPr sz="2700">
                <a:solidFill>
                  <a:schemeClr val="accent2"/>
                </a:solidFill>
              </a:defRPr>
            </a:lvl1pPr>
          </a:lstStyle>
          <a:p>
            <a:r>
              <a:rPr lang="en-CA"/>
              <a:t>$#,###,###</a:t>
            </a:r>
            <a:endParaRPr lang="en-US"/>
          </a:p>
        </p:txBody>
      </p:sp>
      <p:sp>
        <p:nvSpPr>
          <p:cNvPr id="10" name="Text Placeholder 6"/>
          <p:cNvSpPr>
            <a:spLocks noGrp="1"/>
          </p:cNvSpPr>
          <p:nvPr>
            <p:ph type="body" sz="quarter" idx="13" hasCustomPrompt="1"/>
          </p:nvPr>
        </p:nvSpPr>
        <p:spPr>
          <a:xfrm>
            <a:off x="992627" y="2270901"/>
            <a:ext cx="2854295" cy="383034"/>
          </a:xfrm>
        </p:spPr>
        <p:txBody>
          <a:bodyPr anchor="ctr"/>
          <a:lstStyle>
            <a:lvl1pPr algn="ctr">
              <a:lnSpc>
                <a:spcPct val="100000"/>
              </a:lnSpc>
              <a:defRPr sz="1575" b="1" baseline="0">
                <a:solidFill>
                  <a:schemeClr val="bg2"/>
                </a:solidFill>
              </a:defRPr>
            </a:lvl1pPr>
          </a:lstStyle>
          <a:p>
            <a:pPr lvl="0"/>
            <a:r>
              <a:rPr lang="en-CA"/>
              <a:t>THIS IS THE TITLE OF YOUR STATISTIC</a:t>
            </a:r>
            <a:endParaRPr lang="en-US"/>
          </a:p>
        </p:txBody>
      </p:sp>
      <p:sp>
        <p:nvSpPr>
          <p:cNvPr id="11" name="Text Placeholder 8"/>
          <p:cNvSpPr>
            <a:spLocks noGrp="1"/>
          </p:cNvSpPr>
          <p:nvPr>
            <p:ph type="body" sz="quarter" idx="14" hasCustomPrompt="1"/>
          </p:nvPr>
        </p:nvSpPr>
        <p:spPr>
          <a:xfrm>
            <a:off x="976585" y="4278221"/>
            <a:ext cx="2870336" cy="291603"/>
          </a:xfrm>
        </p:spPr>
        <p:txBody>
          <a:bodyPr anchor="ctr"/>
          <a:lstStyle>
            <a:lvl1pPr algn="ctr">
              <a:defRPr sz="900">
                <a:solidFill>
                  <a:schemeClr val="bg2"/>
                </a:solidFill>
              </a:defRPr>
            </a:lvl1pPr>
          </a:lstStyle>
          <a:p>
            <a:pPr lvl="0"/>
            <a:r>
              <a:rPr lang="en-CA"/>
              <a:t>THIS IS A SPACE FOR A CITATION OR SOURCE</a:t>
            </a:r>
            <a:endParaRPr lang="en-US"/>
          </a:p>
        </p:txBody>
      </p:sp>
      <p:sp>
        <p:nvSpPr>
          <p:cNvPr id="9" name="Title 1">
            <a:extLst>
              <a:ext uri="{FF2B5EF4-FFF2-40B4-BE49-F238E27FC236}">
                <a16:creationId xmlns:a16="http://schemas.microsoft.com/office/drawing/2014/main" id="{6C1DF821-41D8-9A43-B202-A1AC3741F9B6}"/>
              </a:ext>
            </a:extLst>
          </p:cNvPr>
          <p:cNvSpPr txBox="1">
            <a:spLocks/>
          </p:cNvSpPr>
          <p:nvPr userDrawn="1"/>
        </p:nvSpPr>
        <p:spPr>
          <a:xfrm>
            <a:off x="4397917" y="1914188"/>
            <a:ext cx="3405290" cy="3029625"/>
          </a:xfrm>
          <a:prstGeom prst="rect">
            <a:avLst/>
          </a:prstGeom>
          <a:solidFill>
            <a:srgbClr val="FFFFFF"/>
          </a:solidFill>
          <a:ln>
            <a:noFill/>
          </a:ln>
          <a:effectLst>
            <a:outerShdw blurRad="381000" dir="2700000" sx="98000" sy="98000" algn="tl" rotWithShape="0">
              <a:srgbClr val="000000">
                <a:alpha val="85000"/>
              </a:srgbClr>
            </a:outerShdw>
          </a:effectLst>
        </p:spPr>
        <p:txBody>
          <a:bodyPr vert="horz" lIns="242976" tIns="809921" rIns="242976" bIns="809921" rtlCol="0" anchor="ctr">
            <a:noAutofit/>
          </a:bodyPr>
          <a:lstStyle>
            <a:lvl1pPr algn="ctr" defTabSz="781583" rtl="0" eaLnBrk="1" latinLnBrk="0" hangingPunct="1">
              <a:lnSpc>
                <a:spcPct val="90000"/>
              </a:lnSpc>
              <a:spcBef>
                <a:spcPct val="0"/>
              </a:spcBef>
              <a:buNone/>
              <a:defRPr sz="3600" b="1"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r>
              <a:rPr lang="en-CA" sz="2700" dirty="0"/>
              <a:t>$#,###,###</a:t>
            </a:r>
            <a:endParaRPr lang="en-US" sz="2700" dirty="0"/>
          </a:p>
        </p:txBody>
      </p:sp>
      <p:sp>
        <p:nvSpPr>
          <p:cNvPr id="18" name="Text Placeholder 6">
            <a:extLst>
              <a:ext uri="{FF2B5EF4-FFF2-40B4-BE49-F238E27FC236}">
                <a16:creationId xmlns:a16="http://schemas.microsoft.com/office/drawing/2014/main" id="{75B87D8C-8654-9640-A3D3-428F28F687CE}"/>
              </a:ext>
            </a:extLst>
          </p:cNvPr>
          <p:cNvSpPr>
            <a:spLocks noGrp="1"/>
          </p:cNvSpPr>
          <p:nvPr>
            <p:ph type="body" sz="quarter" idx="16" hasCustomPrompt="1"/>
          </p:nvPr>
        </p:nvSpPr>
        <p:spPr>
          <a:xfrm>
            <a:off x="4681436" y="2270901"/>
            <a:ext cx="2854295" cy="383034"/>
          </a:xfrm>
        </p:spPr>
        <p:txBody>
          <a:bodyPr anchor="ctr"/>
          <a:lstStyle>
            <a:lvl1pPr algn="ctr">
              <a:lnSpc>
                <a:spcPct val="100000"/>
              </a:lnSpc>
              <a:defRPr sz="1575" b="1" baseline="0">
                <a:solidFill>
                  <a:schemeClr val="bg2"/>
                </a:solidFill>
              </a:defRPr>
            </a:lvl1pPr>
          </a:lstStyle>
          <a:p>
            <a:pPr lvl="0"/>
            <a:r>
              <a:rPr lang="en-CA"/>
              <a:t>THIS IS THE TITLE OF YOUR STATISTIC</a:t>
            </a:r>
            <a:endParaRPr lang="en-US"/>
          </a:p>
        </p:txBody>
      </p:sp>
      <p:sp>
        <p:nvSpPr>
          <p:cNvPr id="19" name="Text Placeholder 8">
            <a:extLst>
              <a:ext uri="{FF2B5EF4-FFF2-40B4-BE49-F238E27FC236}">
                <a16:creationId xmlns:a16="http://schemas.microsoft.com/office/drawing/2014/main" id="{9A260049-866F-BB4B-9C07-1D1B313A8B1E}"/>
              </a:ext>
            </a:extLst>
          </p:cNvPr>
          <p:cNvSpPr>
            <a:spLocks noGrp="1"/>
          </p:cNvSpPr>
          <p:nvPr>
            <p:ph type="body" sz="quarter" idx="17" hasCustomPrompt="1"/>
          </p:nvPr>
        </p:nvSpPr>
        <p:spPr>
          <a:xfrm>
            <a:off x="4665394" y="4278221"/>
            <a:ext cx="2870336" cy="291603"/>
          </a:xfrm>
        </p:spPr>
        <p:txBody>
          <a:bodyPr anchor="ctr"/>
          <a:lstStyle>
            <a:lvl1pPr algn="ctr">
              <a:defRPr sz="900">
                <a:solidFill>
                  <a:schemeClr val="bg2"/>
                </a:solidFill>
              </a:defRPr>
            </a:lvl1pPr>
          </a:lstStyle>
          <a:p>
            <a:pPr lvl="0"/>
            <a:r>
              <a:rPr lang="en-CA"/>
              <a:t>THIS IS A SPACE FOR A CITATION OR SOURCE</a:t>
            </a:r>
            <a:endParaRPr lang="en-US"/>
          </a:p>
        </p:txBody>
      </p:sp>
      <p:sp>
        <p:nvSpPr>
          <p:cNvPr id="15" name="Title 1">
            <a:extLst>
              <a:ext uri="{FF2B5EF4-FFF2-40B4-BE49-F238E27FC236}">
                <a16:creationId xmlns:a16="http://schemas.microsoft.com/office/drawing/2014/main" id="{0C6BCED1-E891-C345-8A14-F9A0F86B3394}"/>
              </a:ext>
            </a:extLst>
          </p:cNvPr>
          <p:cNvSpPr txBox="1">
            <a:spLocks/>
          </p:cNvSpPr>
          <p:nvPr userDrawn="1"/>
        </p:nvSpPr>
        <p:spPr>
          <a:xfrm>
            <a:off x="8086725" y="1914188"/>
            <a:ext cx="3405290" cy="3029625"/>
          </a:xfrm>
          <a:prstGeom prst="rect">
            <a:avLst/>
          </a:prstGeom>
          <a:solidFill>
            <a:srgbClr val="FFFFFF"/>
          </a:solidFill>
          <a:ln>
            <a:noFill/>
          </a:ln>
          <a:effectLst>
            <a:outerShdw blurRad="381000" dir="2700000" sx="98000" sy="98000" algn="tl" rotWithShape="0">
              <a:srgbClr val="000000">
                <a:alpha val="85000"/>
              </a:srgbClr>
            </a:outerShdw>
          </a:effectLst>
        </p:spPr>
        <p:txBody>
          <a:bodyPr vert="horz" lIns="242976" tIns="809921" rIns="242976" bIns="809921" rtlCol="0" anchor="ctr">
            <a:noAutofit/>
          </a:bodyPr>
          <a:lstStyle>
            <a:lvl1pPr algn="ctr" defTabSz="781583" rtl="0" eaLnBrk="1" latinLnBrk="0" hangingPunct="1">
              <a:lnSpc>
                <a:spcPct val="90000"/>
              </a:lnSpc>
              <a:spcBef>
                <a:spcPct val="0"/>
              </a:spcBef>
              <a:buNone/>
              <a:defRPr sz="3600" b="1"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r>
              <a:rPr lang="en-CA" sz="2700" dirty="0"/>
              <a:t>$#,###,###</a:t>
            </a:r>
            <a:endParaRPr lang="en-US" sz="2700" dirty="0"/>
          </a:p>
        </p:txBody>
      </p:sp>
      <p:sp>
        <p:nvSpPr>
          <p:cNvPr id="20" name="Text Placeholder 6">
            <a:extLst>
              <a:ext uri="{FF2B5EF4-FFF2-40B4-BE49-F238E27FC236}">
                <a16:creationId xmlns:a16="http://schemas.microsoft.com/office/drawing/2014/main" id="{75ADEC7D-6148-5240-899B-0393590B8C63}"/>
              </a:ext>
            </a:extLst>
          </p:cNvPr>
          <p:cNvSpPr>
            <a:spLocks noGrp="1"/>
          </p:cNvSpPr>
          <p:nvPr>
            <p:ph type="body" sz="quarter" idx="18" hasCustomPrompt="1"/>
          </p:nvPr>
        </p:nvSpPr>
        <p:spPr>
          <a:xfrm>
            <a:off x="8370244" y="2270901"/>
            <a:ext cx="2854295" cy="383034"/>
          </a:xfrm>
        </p:spPr>
        <p:txBody>
          <a:bodyPr anchor="ctr"/>
          <a:lstStyle>
            <a:lvl1pPr algn="ctr">
              <a:lnSpc>
                <a:spcPct val="100000"/>
              </a:lnSpc>
              <a:defRPr sz="1575" b="1" baseline="0">
                <a:solidFill>
                  <a:schemeClr val="bg2"/>
                </a:solidFill>
              </a:defRPr>
            </a:lvl1pPr>
          </a:lstStyle>
          <a:p>
            <a:pPr lvl="0"/>
            <a:r>
              <a:rPr lang="en-CA"/>
              <a:t>THIS IS THE TITLE OF YOUR STATISTIC</a:t>
            </a:r>
            <a:endParaRPr lang="en-US"/>
          </a:p>
        </p:txBody>
      </p:sp>
      <p:sp>
        <p:nvSpPr>
          <p:cNvPr id="21" name="Text Placeholder 8">
            <a:extLst>
              <a:ext uri="{FF2B5EF4-FFF2-40B4-BE49-F238E27FC236}">
                <a16:creationId xmlns:a16="http://schemas.microsoft.com/office/drawing/2014/main" id="{563D1D7E-7FEC-8B4D-87F3-735BFE626D56}"/>
              </a:ext>
            </a:extLst>
          </p:cNvPr>
          <p:cNvSpPr>
            <a:spLocks noGrp="1"/>
          </p:cNvSpPr>
          <p:nvPr>
            <p:ph type="body" sz="quarter" idx="19" hasCustomPrompt="1"/>
          </p:nvPr>
        </p:nvSpPr>
        <p:spPr>
          <a:xfrm>
            <a:off x="8354202" y="4278221"/>
            <a:ext cx="2870336" cy="291603"/>
          </a:xfrm>
        </p:spPr>
        <p:txBody>
          <a:bodyPr anchor="ctr"/>
          <a:lstStyle>
            <a:lvl1pPr algn="ctr">
              <a:defRPr sz="900">
                <a:solidFill>
                  <a:schemeClr val="bg2"/>
                </a:solidFill>
              </a:defRPr>
            </a:lvl1pPr>
          </a:lstStyle>
          <a:p>
            <a:pPr lvl="0"/>
            <a:r>
              <a:rPr lang="en-CA"/>
              <a:t>THIS IS A SPACE FOR A CITATION OR SOURCE</a:t>
            </a:r>
            <a:endParaRPr lang="en-US"/>
          </a:p>
        </p:txBody>
      </p:sp>
      <p:sp>
        <p:nvSpPr>
          <p:cNvPr id="22" name="Text Placeholder 9">
            <a:extLst>
              <a:ext uri="{FF2B5EF4-FFF2-40B4-BE49-F238E27FC236}">
                <a16:creationId xmlns:a16="http://schemas.microsoft.com/office/drawing/2014/main" id="{77A712EB-9EC2-9A4B-A49A-A88A435999BF}"/>
              </a:ext>
            </a:extLst>
          </p:cNvPr>
          <p:cNvSpPr>
            <a:spLocks noGrp="1"/>
          </p:cNvSpPr>
          <p:nvPr>
            <p:ph type="body" sz="quarter" idx="20" hasCustomPrompt="1"/>
          </p:nvPr>
        </p:nvSpPr>
        <p:spPr>
          <a:xfrm>
            <a:off x="703965" y="6373091"/>
            <a:ext cx="10788051" cy="365126"/>
          </a:xfrm>
        </p:spPr>
        <p:txBody>
          <a:bodyPr anchor="ctr"/>
          <a:lstStyle>
            <a:lvl1pPr>
              <a:defRPr sz="1350" i="1">
                <a:solidFill>
                  <a:schemeClr val="accent6"/>
                </a:solidFill>
              </a:defRPr>
            </a:lvl1pPr>
          </a:lstStyle>
          <a:p>
            <a:r>
              <a:rPr lang="en-US"/>
              <a:t>To insert a high-quality background image, right click, select “Format Background”, “Picture Fill” and choose your image.</a:t>
            </a:r>
          </a:p>
        </p:txBody>
      </p:sp>
    </p:spTree>
    <p:extLst>
      <p:ext uri="{BB962C8B-B14F-4D97-AF65-F5344CB8AC3E}">
        <p14:creationId xmlns:p14="http://schemas.microsoft.com/office/powerpoint/2010/main" val="3124082256"/>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ight-Aligned Image with Text + Title">
    <p:bg>
      <p:bgPr>
        <a:solidFill>
          <a:schemeClr val="bg1"/>
        </a:solidFill>
        <a:effectLst/>
      </p:bgPr>
    </p:bg>
    <p:spTree>
      <p:nvGrpSpPr>
        <p:cNvPr id="1" name=""/>
        <p:cNvGrpSpPr/>
        <p:nvPr/>
      </p:nvGrpSpPr>
      <p:grpSpPr>
        <a:xfrm>
          <a:off x="0" y="0"/>
          <a:ext cx="0" cy="0"/>
          <a:chOff x="0" y="0"/>
          <a:chExt cx="0" cy="0"/>
        </a:xfrm>
      </p:grpSpPr>
      <p:sp>
        <p:nvSpPr>
          <p:cNvPr id="12" name="Text Placeholder 5"/>
          <p:cNvSpPr>
            <a:spLocks noGrp="1"/>
          </p:cNvSpPr>
          <p:nvPr>
            <p:ph type="body" sz="quarter" idx="15" hasCustomPrompt="1"/>
          </p:nvPr>
        </p:nvSpPr>
        <p:spPr>
          <a:xfrm>
            <a:off x="609603" y="1803401"/>
            <a:ext cx="5612587" cy="3848100"/>
          </a:xfrm>
        </p:spPr>
        <p:txBody>
          <a:bodyPr/>
          <a:lstStyle>
            <a:lvl1pPr>
              <a:spcBef>
                <a:spcPts val="1200"/>
              </a:spcBef>
              <a:defRPr baseline="0"/>
            </a:lvl1pPr>
            <a:lvl3pPr marL="1515073" indent="-342854">
              <a:buFont typeface="Wingdings" pitchFamily="2" charset="2"/>
              <a:buChar char="§"/>
              <a:defRPr/>
            </a:lvl3pPr>
            <a:lvl4pPr marL="2051383" indent="-293055">
              <a:spcBef>
                <a:spcPts val="828"/>
              </a:spcBef>
              <a:buSzPct val="100000"/>
              <a:buFont typeface="Courier New" panose="02070309020205020404" pitchFamily="49" charset="0"/>
              <a:buChar char="o"/>
              <a:defRPr>
                <a:solidFill>
                  <a:schemeClr val="accent2"/>
                </a:solidFill>
              </a:defRPr>
            </a:lvl4pPr>
          </a:lstStyle>
          <a:p>
            <a:pPr lvl="0"/>
            <a:r>
              <a:rPr lang="en-CA"/>
              <a:t>Click to edit content. Keep content minimal on key point slides. </a:t>
            </a:r>
          </a:p>
          <a:p>
            <a:pPr lvl="0"/>
            <a:r>
              <a:rPr lang="en-CA"/>
              <a:t>Bullets are available to organize information.</a:t>
            </a:r>
          </a:p>
          <a:p>
            <a:pPr lvl="1"/>
            <a:r>
              <a:rPr lang="en-CA"/>
              <a:t>Second level</a:t>
            </a:r>
          </a:p>
          <a:p>
            <a:pPr lvl="2"/>
            <a:r>
              <a:rPr lang="en-CA"/>
              <a:t>Third level</a:t>
            </a:r>
          </a:p>
          <a:p>
            <a:pPr lvl="3"/>
            <a:r>
              <a:rPr lang="en-CA"/>
              <a:t>Fourth level</a:t>
            </a:r>
          </a:p>
        </p:txBody>
      </p:sp>
      <p:sp>
        <p:nvSpPr>
          <p:cNvPr id="2" name="Title 1"/>
          <p:cNvSpPr>
            <a:spLocks noGrp="1"/>
          </p:cNvSpPr>
          <p:nvPr>
            <p:ph type="title" hasCustomPrompt="1"/>
          </p:nvPr>
        </p:nvSpPr>
        <p:spPr>
          <a:xfrm>
            <a:off x="609601" y="576274"/>
            <a:ext cx="5612588" cy="1001980"/>
          </a:xfrm>
        </p:spPr>
        <p:txBody>
          <a:bodyPr anchor="t">
            <a:noAutofit/>
          </a:bodyPr>
          <a:lstStyle>
            <a:lvl1pPr>
              <a:lnSpc>
                <a:spcPct val="100000"/>
              </a:lnSpc>
              <a:defRPr sz="3300" b="1" baseline="0">
                <a:solidFill>
                  <a:schemeClr val="tx2"/>
                </a:solidFill>
              </a:defRPr>
            </a:lvl1pPr>
          </a:lstStyle>
          <a:p>
            <a:r>
              <a:rPr lang="en-CA"/>
              <a:t>This is a slide with a right-aligned image</a:t>
            </a:r>
            <a:endParaRPr lang="en-US"/>
          </a:p>
        </p:txBody>
      </p:sp>
      <p:sp>
        <p:nvSpPr>
          <p:cNvPr id="10" name="Text Placeholder 9"/>
          <p:cNvSpPr>
            <a:spLocks noGrp="1"/>
          </p:cNvSpPr>
          <p:nvPr>
            <p:ph type="body" sz="quarter" idx="14" hasCustomPrompt="1"/>
          </p:nvPr>
        </p:nvSpPr>
        <p:spPr>
          <a:xfrm>
            <a:off x="703965" y="6373091"/>
            <a:ext cx="5518224" cy="365126"/>
          </a:xfrm>
        </p:spPr>
        <p:txBody>
          <a:bodyPr anchor="ctr"/>
          <a:lstStyle>
            <a:lvl1pPr>
              <a:defRPr sz="1575" i="1">
                <a:solidFill>
                  <a:schemeClr val="accent6"/>
                </a:solidFill>
              </a:defRPr>
            </a:lvl1pPr>
          </a:lstStyle>
          <a:p>
            <a:pPr lvl="0"/>
            <a:r>
              <a:rPr lang="en-CA"/>
              <a:t>For photo credit or additional information.</a:t>
            </a:r>
            <a:endParaRPr lang="en-US"/>
          </a:p>
        </p:txBody>
      </p:sp>
      <p:sp>
        <p:nvSpPr>
          <p:cNvPr id="11" name="Picture Placeholder 4"/>
          <p:cNvSpPr>
            <a:spLocks noGrp="1"/>
          </p:cNvSpPr>
          <p:nvPr>
            <p:ph type="pic" sz="quarter" idx="16" hasCustomPrompt="1"/>
          </p:nvPr>
        </p:nvSpPr>
        <p:spPr>
          <a:xfrm>
            <a:off x="7009488" y="0"/>
            <a:ext cx="5182512" cy="6858000"/>
          </a:xfrm>
        </p:spPr>
        <p:txBody>
          <a:bodyPr/>
          <a:lstStyle>
            <a:lvl1pPr>
              <a:defRPr baseline="0"/>
            </a:lvl1pPr>
          </a:lstStyle>
          <a:p>
            <a:r>
              <a:rPr lang="en-US" dirty="0"/>
              <a:t>Click on the icon to insert a photo.</a:t>
            </a:r>
          </a:p>
        </p:txBody>
      </p:sp>
      <p:sp>
        <p:nvSpPr>
          <p:cNvPr id="13" name="Text Placeholder 8"/>
          <p:cNvSpPr>
            <a:spLocks noGrp="1"/>
          </p:cNvSpPr>
          <p:nvPr>
            <p:ph type="body" sz="quarter" idx="17" hasCustomPrompt="1"/>
          </p:nvPr>
        </p:nvSpPr>
        <p:spPr>
          <a:xfrm>
            <a:off x="8420591" y="5605156"/>
            <a:ext cx="3771409" cy="702821"/>
          </a:xfrm>
          <a:solidFill>
            <a:schemeClr val="accent3"/>
          </a:solidFill>
          <a:ln>
            <a:noFill/>
          </a:ln>
        </p:spPr>
        <p:txBody>
          <a:bodyPr wrap="square" lIns="252000" tIns="252000" rIns="252000" bIns="252000" anchor="ctr">
            <a:spAutoFit/>
          </a:bodyPr>
          <a:lstStyle>
            <a:lvl1pPr>
              <a:lnSpc>
                <a:spcPct val="80000"/>
              </a:lnSpc>
              <a:defRPr sz="1575" b="1" baseline="0">
                <a:ln>
                  <a:noFill/>
                </a:ln>
                <a:solidFill>
                  <a:schemeClr val="bg1"/>
                </a:solidFill>
                <a:effectLst/>
              </a:defRPr>
            </a:lvl1pPr>
          </a:lstStyle>
          <a:p>
            <a:pPr lvl="0"/>
            <a:r>
              <a:rPr lang="en-CA"/>
              <a:t>Optional short caption here</a:t>
            </a:r>
            <a:endParaRPr lang="en-US"/>
          </a:p>
        </p:txBody>
      </p:sp>
      <p:sp>
        <p:nvSpPr>
          <p:cNvPr id="18" name="Slide Number Placeholder 8">
            <a:extLst>
              <a:ext uri="{FF2B5EF4-FFF2-40B4-BE49-F238E27FC236}">
                <a16:creationId xmlns:a16="http://schemas.microsoft.com/office/drawing/2014/main" id="{B25032EA-09AB-6443-9E9B-4AA40EC066F1}"/>
              </a:ext>
            </a:extLst>
          </p:cNvPr>
          <p:cNvSpPr>
            <a:spLocks noGrp="1"/>
          </p:cNvSpPr>
          <p:nvPr>
            <p:ph type="sldNum" sz="quarter" idx="29"/>
          </p:nvPr>
        </p:nvSpPr>
        <p:spPr>
          <a:xfrm>
            <a:off x="200492" y="6373091"/>
            <a:ext cx="396810" cy="365126"/>
          </a:xfrm>
        </p:spPr>
        <p:txBody>
          <a:bodyPr/>
          <a:lstStyle>
            <a:lvl1pPr>
              <a:defRPr>
                <a:solidFill>
                  <a:schemeClr val="tx2"/>
                </a:solidFill>
              </a:defRPr>
            </a:lvl1pPr>
          </a:lstStyle>
          <a:p>
            <a:fld id="{DEF3F5F5-7776-394F-A41F-3BAFC9CC9F8E}" type="slidenum">
              <a:rPr lang="en-US" smtClean="0"/>
              <a:pPr/>
              <a:t>‹#›</a:t>
            </a:fld>
            <a:endParaRPr lang="en-US" dirty="0"/>
          </a:p>
        </p:txBody>
      </p:sp>
    </p:spTree>
    <p:extLst>
      <p:ext uri="{BB962C8B-B14F-4D97-AF65-F5344CB8AC3E}">
        <p14:creationId xmlns:p14="http://schemas.microsoft.com/office/powerpoint/2010/main" val="31553289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ft-Aligned Image with Text + Title">
    <p:bg>
      <p:bgPr>
        <a:solidFill>
          <a:schemeClr val="bg1"/>
        </a:solidFill>
        <a:effectLst/>
      </p:bgPr>
    </p:bg>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2FA0F771-B34B-A449-9CCE-B7B65D74545F}"/>
              </a:ext>
            </a:extLst>
          </p:cNvPr>
          <p:cNvSpPr>
            <a:spLocks noGrp="1"/>
          </p:cNvSpPr>
          <p:nvPr>
            <p:ph type="title" hasCustomPrompt="1"/>
          </p:nvPr>
        </p:nvSpPr>
        <p:spPr>
          <a:xfrm>
            <a:off x="5993700" y="576274"/>
            <a:ext cx="5612588" cy="1001980"/>
          </a:xfrm>
        </p:spPr>
        <p:txBody>
          <a:bodyPr anchor="t">
            <a:noAutofit/>
          </a:bodyPr>
          <a:lstStyle>
            <a:lvl1pPr>
              <a:lnSpc>
                <a:spcPct val="100000"/>
              </a:lnSpc>
              <a:defRPr sz="3300" b="1" baseline="0">
                <a:solidFill>
                  <a:schemeClr val="tx2"/>
                </a:solidFill>
              </a:defRPr>
            </a:lvl1pPr>
          </a:lstStyle>
          <a:p>
            <a:r>
              <a:rPr lang="en-CA"/>
              <a:t>This is a slide with a left-aligned image</a:t>
            </a:r>
            <a:endParaRPr lang="en-US"/>
          </a:p>
        </p:txBody>
      </p:sp>
      <p:sp>
        <p:nvSpPr>
          <p:cNvPr id="11" name="Text Placeholder 5">
            <a:extLst>
              <a:ext uri="{FF2B5EF4-FFF2-40B4-BE49-F238E27FC236}">
                <a16:creationId xmlns:a16="http://schemas.microsoft.com/office/drawing/2014/main" id="{8B00FDF1-C5E7-A547-BFBF-CFFC7147FAC8}"/>
              </a:ext>
            </a:extLst>
          </p:cNvPr>
          <p:cNvSpPr>
            <a:spLocks noGrp="1"/>
          </p:cNvSpPr>
          <p:nvPr>
            <p:ph type="body" sz="quarter" idx="20" hasCustomPrompt="1"/>
          </p:nvPr>
        </p:nvSpPr>
        <p:spPr>
          <a:xfrm>
            <a:off x="5993701" y="1803401"/>
            <a:ext cx="5612587" cy="3848100"/>
          </a:xfrm>
        </p:spPr>
        <p:txBody>
          <a:bodyPr/>
          <a:lstStyle>
            <a:lvl1pPr>
              <a:spcBef>
                <a:spcPts val="1200"/>
              </a:spcBef>
              <a:defRPr baseline="0"/>
            </a:lvl1pPr>
            <a:lvl3pPr marL="1515073" indent="-342854">
              <a:buFont typeface="Wingdings" pitchFamily="2" charset="2"/>
              <a:buChar char="§"/>
              <a:defRPr/>
            </a:lvl3pPr>
            <a:lvl4pPr marL="2051383" indent="-293055">
              <a:spcBef>
                <a:spcPts val="828"/>
              </a:spcBef>
              <a:buSzPct val="100000"/>
              <a:buFont typeface="Courier New" panose="02070309020205020404" pitchFamily="49" charset="0"/>
              <a:buChar char="o"/>
              <a:defRPr>
                <a:solidFill>
                  <a:schemeClr val="accent2"/>
                </a:solidFill>
              </a:defRPr>
            </a:lvl4pPr>
          </a:lstStyle>
          <a:p>
            <a:pPr lvl="0"/>
            <a:r>
              <a:rPr lang="en-CA"/>
              <a:t>Click to edit content. Keep content minimal on key point slides. </a:t>
            </a:r>
          </a:p>
          <a:p>
            <a:pPr lvl="0"/>
            <a:r>
              <a:rPr lang="en-CA"/>
              <a:t>Bullets are available to organize information.</a:t>
            </a:r>
          </a:p>
          <a:p>
            <a:pPr lvl="1"/>
            <a:r>
              <a:rPr lang="en-CA"/>
              <a:t>Second level</a:t>
            </a:r>
          </a:p>
          <a:p>
            <a:pPr lvl="2"/>
            <a:r>
              <a:rPr lang="en-CA"/>
              <a:t>Third level</a:t>
            </a:r>
          </a:p>
          <a:p>
            <a:pPr lvl="3"/>
            <a:r>
              <a:rPr lang="en-CA"/>
              <a:t>Fourth level</a:t>
            </a:r>
          </a:p>
        </p:txBody>
      </p:sp>
      <p:sp>
        <p:nvSpPr>
          <p:cNvPr id="19" name="Picture Placeholder 4">
            <a:extLst>
              <a:ext uri="{FF2B5EF4-FFF2-40B4-BE49-F238E27FC236}">
                <a16:creationId xmlns:a16="http://schemas.microsoft.com/office/drawing/2014/main" id="{0025B528-57CF-6E4E-B4EA-A1E84904FF78}"/>
              </a:ext>
            </a:extLst>
          </p:cNvPr>
          <p:cNvSpPr>
            <a:spLocks noGrp="1"/>
          </p:cNvSpPr>
          <p:nvPr>
            <p:ph type="pic" sz="quarter" idx="16" hasCustomPrompt="1"/>
          </p:nvPr>
        </p:nvSpPr>
        <p:spPr>
          <a:xfrm>
            <a:off x="0" y="0"/>
            <a:ext cx="5182512" cy="6858000"/>
          </a:xfrm>
        </p:spPr>
        <p:txBody>
          <a:bodyPr/>
          <a:lstStyle>
            <a:lvl1pPr>
              <a:defRPr baseline="0"/>
            </a:lvl1pPr>
          </a:lstStyle>
          <a:p>
            <a:r>
              <a:rPr lang="en-US" dirty="0"/>
              <a:t>Click on the icon to insert a photo.</a:t>
            </a:r>
          </a:p>
        </p:txBody>
      </p:sp>
      <p:sp>
        <p:nvSpPr>
          <p:cNvPr id="20" name="Text Placeholder 8">
            <a:extLst>
              <a:ext uri="{FF2B5EF4-FFF2-40B4-BE49-F238E27FC236}">
                <a16:creationId xmlns:a16="http://schemas.microsoft.com/office/drawing/2014/main" id="{F4719CEA-644A-5C4F-AF21-AC48B529E946}"/>
              </a:ext>
            </a:extLst>
          </p:cNvPr>
          <p:cNvSpPr>
            <a:spLocks noGrp="1"/>
          </p:cNvSpPr>
          <p:nvPr>
            <p:ph type="body" sz="quarter" idx="17" hasCustomPrompt="1"/>
          </p:nvPr>
        </p:nvSpPr>
        <p:spPr>
          <a:xfrm>
            <a:off x="1411104" y="5605156"/>
            <a:ext cx="3771409" cy="702821"/>
          </a:xfrm>
          <a:solidFill>
            <a:schemeClr val="accent3"/>
          </a:solidFill>
          <a:ln>
            <a:noFill/>
          </a:ln>
        </p:spPr>
        <p:txBody>
          <a:bodyPr wrap="square" lIns="252000" tIns="252000" rIns="252000" bIns="252000" anchor="ctr">
            <a:spAutoFit/>
          </a:bodyPr>
          <a:lstStyle>
            <a:lvl1pPr>
              <a:lnSpc>
                <a:spcPct val="80000"/>
              </a:lnSpc>
              <a:defRPr sz="1575" b="1" baseline="0">
                <a:ln>
                  <a:noFill/>
                </a:ln>
                <a:solidFill>
                  <a:schemeClr val="bg1"/>
                </a:solidFill>
                <a:effectLst/>
              </a:defRPr>
            </a:lvl1pPr>
          </a:lstStyle>
          <a:p>
            <a:pPr lvl="0"/>
            <a:r>
              <a:rPr lang="en-CA"/>
              <a:t>Optional short caption here</a:t>
            </a:r>
            <a:endParaRPr lang="en-US"/>
          </a:p>
        </p:txBody>
      </p:sp>
      <p:sp>
        <p:nvSpPr>
          <p:cNvPr id="21" name="Text Placeholder 9">
            <a:extLst>
              <a:ext uri="{FF2B5EF4-FFF2-40B4-BE49-F238E27FC236}">
                <a16:creationId xmlns:a16="http://schemas.microsoft.com/office/drawing/2014/main" id="{3DDE7EC7-7720-034F-A499-E1FC342F6433}"/>
              </a:ext>
            </a:extLst>
          </p:cNvPr>
          <p:cNvSpPr>
            <a:spLocks noGrp="1"/>
          </p:cNvSpPr>
          <p:nvPr>
            <p:ph type="body" sz="quarter" idx="14" hasCustomPrompt="1"/>
          </p:nvPr>
        </p:nvSpPr>
        <p:spPr>
          <a:xfrm>
            <a:off x="5993700" y="6373091"/>
            <a:ext cx="5518224" cy="365126"/>
          </a:xfrm>
        </p:spPr>
        <p:txBody>
          <a:bodyPr anchor="ctr"/>
          <a:lstStyle>
            <a:lvl1pPr>
              <a:defRPr sz="1575" i="1">
                <a:solidFill>
                  <a:schemeClr val="accent6"/>
                </a:solidFill>
              </a:defRPr>
            </a:lvl1pPr>
          </a:lstStyle>
          <a:p>
            <a:pPr lvl="0"/>
            <a:r>
              <a:rPr lang="en-CA"/>
              <a:t>For photo credit or additional information.</a:t>
            </a:r>
            <a:endParaRPr lang="en-US"/>
          </a:p>
        </p:txBody>
      </p:sp>
      <p:sp>
        <p:nvSpPr>
          <p:cNvPr id="23" name="Slide Number Placeholder 8">
            <a:extLst>
              <a:ext uri="{FF2B5EF4-FFF2-40B4-BE49-F238E27FC236}">
                <a16:creationId xmlns:a16="http://schemas.microsoft.com/office/drawing/2014/main" id="{950A6328-D96A-1E4F-A63C-28564DBB0953}"/>
              </a:ext>
            </a:extLst>
          </p:cNvPr>
          <p:cNvSpPr>
            <a:spLocks noGrp="1"/>
          </p:cNvSpPr>
          <p:nvPr>
            <p:ph type="sldNum" sz="quarter" idx="29"/>
          </p:nvPr>
        </p:nvSpPr>
        <p:spPr>
          <a:xfrm>
            <a:off x="200492" y="6373091"/>
            <a:ext cx="396810" cy="365126"/>
          </a:xfrm>
        </p:spPr>
        <p:txBody>
          <a:bodyPr/>
          <a:lstStyle>
            <a:lvl1pPr>
              <a:defRPr>
                <a:solidFill>
                  <a:schemeClr val="bg1"/>
                </a:solidFill>
                <a:effectLst>
                  <a:outerShdw blurRad="190500" dist="50800" dir="5400000" algn="ctr" rotWithShape="0">
                    <a:schemeClr val="accent6"/>
                  </a:outerShdw>
                </a:effectLst>
              </a:defRPr>
            </a:lvl1pPr>
          </a:lstStyle>
          <a:p>
            <a:fld id="{DEF3F5F5-7776-394F-A41F-3BAFC9CC9F8E}" type="slidenum">
              <a:rPr lang="en-US" smtClean="0"/>
              <a:pPr/>
              <a:t>‹#›</a:t>
            </a:fld>
            <a:endParaRPr lang="en-US" dirty="0"/>
          </a:p>
        </p:txBody>
      </p:sp>
    </p:spTree>
    <p:extLst>
      <p:ext uri="{BB962C8B-B14F-4D97-AF65-F5344CB8AC3E}">
        <p14:creationId xmlns:p14="http://schemas.microsoft.com/office/powerpoint/2010/main" val="40029872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 Frame Photo">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889" y="0"/>
            <a:ext cx="12191111" cy="6858000"/>
          </a:xfrm>
        </p:spPr>
        <p:txBody>
          <a:bodyPr/>
          <a:lstStyle>
            <a:lvl1pPr marL="0" indent="0">
              <a:buNone/>
              <a:defRPr sz="3000" baseline="0"/>
            </a:lvl1pPr>
            <a:lvl2pPr marL="586109" indent="0">
              <a:buNone/>
              <a:defRPr sz="3600"/>
            </a:lvl2pPr>
            <a:lvl3pPr marL="1172219" indent="0">
              <a:buNone/>
              <a:defRPr sz="3075"/>
            </a:lvl3pPr>
            <a:lvl4pPr marL="1758328" indent="0">
              <a:buNone/>
              <a:defRPr sz="2550"/>
            </a:lvl4pPr>
            <a:lvl5pPr marL="2344438" indent="0">
              <a:buNone/>
              <a:defRPr sz="2550"/>
            </a:lvl5pPr>
            <a:lvl6pPr marL="2930547" indent="0">
              <a:buNone/>
              <a:defRPr sz="2550"/>
            </a:lvl6pPr>
            <a:lvl7pPr marL="3516656" indent="0">
              <a:buNone/>
              <a:defRPr sz="2550"/>
            </a:lvl7pPr>
            <a:lvl8pPr marL="4102766" indent="0">
              <a:buNone/>
              <a:defRPr sz="2550"/>
            </a:lvl8pPr>
            <a:lvl9pPr marL="4688875" indent="0">
              <a:buNone/>
              <a:defRPr sz="2550"/>
            </a:lvl9pPr>
          </a:lstStyle>
          <a:p>
            <a:r>
              <a:rPr lang="en-US" dirty="0"/>
              <a:t>Click on the icon to insert a photo.</a:t>
            </a:r>
          </a:p>
        </p:txBody>
      </p:sp>
      <p:sp>
        <p:nvSpPr>
          <p:cNvPr id="4" name="Text Placeholder 8">
            <a:extLst>
              <a:ext uri="{FF2B5EF4-FFF2-40B4-BE49-F238E27FC236}">
                <a16:creationId xmlns:a16="http://schemas.microsoft.com/office/drawing/2014/main" id="{26BAF3DF-8C60-744C-9875-A2DDB0E7B2FE}"/>
              </a:ext>
            </a:extLst>
          </p:cNvPr>
          <p:cNvSpPr>
            <a:spLocks noGrp="1"/>
          </p:cNvSpPr>
          <p:nvPr>
            <p:ph type="body" sz="quarter" idx="17" hasCustomPrompt="1"/>
          </p:nvPr>
        </p:nvSpPr>
        <p:spPr>
          <a:xfrm>
            <a:off x="6659523" y="5605156"/>
            <a:ext cx="5532477" cy="702821"/>
          </a:xfrm>
          <a:solidFill>
            <a:schemeClr val="accent3"/>
          </a:solidFill>
          <a:ln>
            <a:noFill/>
          </a:ln>
        </p:spPr>
        <p:txBody>
          <a:bodyPr wrap="square" lIns="252000" tIns="252000" rIns="252000" bIns="252000" anchor="ctr">
            <a:spAutoFit/>
          </a:bodyPr>
          <a:lstStyle>
            <a:lvl1pPr>
              <a:lnSpc>
                <a:spcPct val="80000"/>
              </a:lnSpc>
              <a:defRPr sz="1575" b="1" baseline="0">
                <a:ln>
                  <a:noFill/>
                </a:ln>
                <a:solidFill>
                  <a:schemeClr val="bg1"/>
                </a:solidFill>
                <a:effectLst/>
              </a:defRPr>
            </a:lvl1pPr>
          </a:lstStyle>
          <a:p>
            <a:pPr lvl="0"/>
            <a:r>
              <a:rPr lang="en-CA"/>
              <a:t>Optional short caption here</a:t>
            </a:r>
            <a:endParaRPr lang="en-US"/>
          </a:p>
        </p:txBody>
      </p:sp>
      <p:sp>
        <p:nvSpPr>
          <p:cNvPr id="5" name="Slide Number Placeholder 8">
            <a:extLst>
              <a:ext uri="{FF2B5EF4-FFF2-40B4-BE49-F238E27FC236}">
                <a16:creationId xmlns:a16="http://schemas.microsoft.com/office/drawing/2014/main" id="{E13BE4A3-6693-0C44-9A5F-DCD4629FAF2D}"/>
              </a:ext>
            </a:extLst>
          </p:cNvPr>
          <p:cNvSpPr>
            <a:spLocks noGrp="1"/>
          </p:cNvSpPr>
          <p:nvPr>
            <p:ph type="sldNum" sz="quarter" idx="29"/>
          </p:nvPr>
        </p:nvSpPr>
        <p:spPr>
          <a:xfrm>
            <a:off x="200492" y="6373091"/>
            <a:ext cx="396810" cy="365126"/>
          </a:xfrm>
        </p:spPr>
        <p:txBody>
          <a:bodyPr/>
          <a:lstStyle>
            <a:lvl1pPr>
              <a:defRPr>
                <a:solidFill>
                  <a:schemeClr val="bg1"/>
                </a:solidFill>
                <a:effectLst>
                  <a:outerShdw blurRad="190500" dist="50800" dir="5400000" algn="ctr" rotWithShape="0">
                    <a:schemeClr val="accent6"/>
                  </a:outerShdw>
                </a:effectLst>
              </a:defRPr>
            </a:lvl1pPr>
          </a:lstStyle>
          <a:p>
            <a:fld id="{DEF3F5F5-7776-394F-A41F-3BAFC9CC9F8E}" type="slidenum">
              <a:rPr lang="en-US" smtClean="0"/>
              <a:pPr/>
              <a:t>‹#›</a:t>
            </a:fld>
            <a:endParaRPr lang="en-US" dirty="0"/>
          </a:p>
        </p:txBody>
      </p:sp>
    </p:spTree>
    <p:extLst>
      <p:ext uri="{BB962C8B-B14F-4D97-AF65-F5344CB8AC3E}">
        <p14:creationId xmlns:p14="http://schemas.microsoft.com/office/powerpoint/2010/main" val="13974780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Photos">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157207" y="635489"/>
            <a:ext cx="5358134" cy="5022000"/>
          </a:xfrm>
        </p:spPr>
        <p:txBody>
          <a:bodyPr/>
          <a:lstStyle>
            <a:lvl1pPr>
              <a:defRPr sz="2100"/>
            </a:lvl1pPr>
          </a:lstStyle>
          <a:p>
            <a:r>
              <a:rPr lang="en-US" dirty="0"/>
              <a:t>Click on the icon to insert a photo.</a:t>
            </a:r>
          </a:p>
        </p:txBody>
      </p:sp>
      <p:sp>
        <p:nvSpPr>
          <p:cNvPr id="6" name="Picture Placeholder 5"/>
          <p:cNvSpPr>
            <a:spLocks noGrp="1"/>
          </p:cNvSpPr>
          <p:nvPr>
            <p:ph type="pic" sz="quarter" idx="11" hasCustomPrompt="1"/>
          </p:nvPr>
        </p:nvSpPr>
        <p:spPr>
          <a:xfrm>
            <a:off x="622220" y="635489"/>
            <a:ext cx="5358701" cy="5022000"/>
          </a:xfrm>
        </p:spPr>
        <p:txBody>
          <a:bodyPr/>
          <a:lstStyle>
            <a:lvl1pPr>
              <a:defRPr sz="2100"/>
            </a:lvl1pPr>
          </a:lstStyle>
          <a:p>
            <a:r>
              <a:rPr lang="en-US" dirty="0"/>
              <a:t>Click on the icon to insert a photo.</a:t>
            </a:r>
          </a:p>
        </p:txBody>
      </p:sp>
      <p:sp>
        <p:nvSpPr>
          <p:cNvPr id="10" name="Text Placeholder 8">
            <a:extLst>
              <a:ext uri="{FF2B5EF4-FFF2-40B4-BE49-F238E27FC236}">
                <a16:creationId xmlns:a16="http://schemas.microsoft.com/office/drawing/2014/main" id="{DE68C47B-F40A-D749-BA8A-BE1574238612}"/>
              </a:ext>
            </a:extLst>
          </p:cNvPr>
          <p:cNvSpPr>
            <a:spLocks noGrp="1"/>
          </p:cNvSpPr>
          <p:nvPr>
            <p:ph type="body" sz="quarter" idx="17" hasCustomPrompt="1"/>
          </p:nvPr>
        </p:nvSpPr>
        <p:spPr>
          <a:xfrm>
            <a:off x="2209512" y="4661532"/>
            <a:ext cx="3771409" cy="702821"/>
          </a:xfrm>
          <a:solidFill>
            <a:schemeClr val="accent3"/>
          </a:solidFill>
          <a:ln>
            <a:noFill/>
          </a:ln>
        </p:spPr>
        <p:txBody>
          <a:bodyPr wrap="square" lIns="252000" tIns="252000" rIns="252000" bIns="252000" anchor="ctr">
            <a:spAutoFit/>
          </a:bodyPr>
          <a:lstStyle>
            <a:lvl1pPr>
              <a:lnSpc>
                <a:spcPct val="80000"/>
              </a:lnSpc>
              <a:defRPr sz="1575" b="1" baseline="0">
                <a:ln>
                  <a:noFill/>
                </a:ln>
                <a:solidFill>
                  <a:schemeClr val="bg1"/>
                </a:solidFill>
                <a:effectLst/>
              </a:defRPr>
            </a:lvl1pPr>
          </a:lstStyle>
          <a:p>
            <a:pPr lvl="0"/>
            <a:r>
              <a:rPr lang="en-CA"/>
              <a:t>Optional short caption here</a:t>
            </a:r>
            <a:endParaRPr lang="en-US"/>
          </a:p>
        </p:txBody>
      </p:sp>
      <p:sp>
        <p:nvSpPr>
          <p:cNvPr id="13" name="Text Placeholder 8">
            <a:extLst>
              <a:ext uri="{FF2B5EF4-FFF2-40B4-BE49-F238E27FC236}">
                <a16:creationId xmlns:a16="http://schemas.microsoft.com/office/drawing/2014/main" id="{93DE2794-D63E-6345-97E4-20E48F83FE88}"/>
              </a:ext>
            </a:extLst>
          </p:cNvPr>
          <p:cNvSpPr>
            <a:spLocks noGrp="1"/>
          </p:cNvSpPr>
          <p:nvPr>
            <p:ph type="body" sz="quarter" idx="20" hasCustomPrompt="1"/>
          </p:nvPr>
        </p:nvSpPr>
        <p:spPr>
          <a:xfrm>
            <a:off x="7752292" y="4661532"/>
            <a:ext cx="3771409" cy="702821"/>
          </a:xfrm>
          <a:solidFill>
            <a:schemeClr val="accent3"/>
          </a:solidFill>
          <a:ln>
            <a:noFill/>
          </a:ln>
        </p:spPr>
        <p:txBody>
          <a:bodyPr wrap="square" lIns="252000" tIns="252000" rIns="252000" bIns="252000" anchor="ctr">
            <a:spAutoFit/>
          </a:bodyPr>
          <a:lstStyle>
            <a:lvl1pPr>
              <a:lnSpc>
                <a:spcPct val="80000"/>
              </a:lnSpc>
              <a:defRPr sz="1575" b="1" baseline="0">
                <a:ln>
                  <a:noFill/>
                </a:ln>
                <a:solidFill>
                  <a:schemeClr val="bg1"/>
                </a:solidFill>
                <a:effectLst/>
              </a:defRPr>
            </a:lvl1pPr>
          </a:lstStyle>
          <a:p>
            <a:pPr lvl="0"/>
            <a:r>
              <a:rPr lang="en-CA"/>
              <a:t>Optional short caption here</a:t>
            </a:r>
            <a:endParaRPr lang="en-US"/>
          </a:p>
        </p:txBody>
      </p:sp>
      <p:sp>
        <p:nvSpPr>
          <p:cNvPr id="15" name="Slide Number Placeholder 8">
            <a:extLst>
              <a:ext uri="{FF2B5EF4-FFF2-40B4-BE49-F238E27FC236}">
                <a16:creationId xmlns:a16="http://schemas.microsoft.com/office/drawing/2014/main" id="{4A4BA4F2-F909-BE49-91F7-2D1B976AED87}"/>
              </a:ext>
            </a:extLst>
          </p:cNvPr>
          <p:cNvSpPr>
            <a:spLocks noGrp="1"/>
          </p:cNvSpPr>
          <p:nvPr>
            <p:ph type="sldNum" sz="quarter" idx="29"/>
          </p:nvPr>
        </p:nvSpPr>
        <p:spPr>
          <a:xfrm>
            <a:off x="200492" y="6373091"/>
            <a:ext cx="396810" cy="365126"/>
          </a:xfrm>
        </p:spPr>
        <p:txBody>
          <a:bodyPr/>
          <a:lstStyle>
            <a:lvl1pPr>
              <a:defRPr>
                <a:solidFill>
                  <a:schemeClr val="tx2"/>
                </a:solidFill>
              </a:defRPr>
            </a:lvl1pPr>
          </a:lstStyle>
          <a:p>
            <a:fld id="{DEF3F5F5-7776-394F-A41F-3BAFC9CC9F8E}" type="slidenum">
              <a:rPr lang="en-US" smtClean="0"/>
              <a:pPr/>
              <a:t>‹#›</a:t>
            </a:fld>
            <a:endParaRPr lang="en-US" dirty="0"/>
          </a:p>
        </p:txBody>
      </p:sp>
      <p:pic>
        <p:nvPicPr>
          <p:cNvPr id="19" name="Picture 18">
            <a:extLst>
              <a:ext uri="{FF2B5EF4-FFF2-40B4-BE49-F238E27FC236}">
                <a16:creationId xmlns:a16="http://schemas.microsoft.com/office/drawing/2014/main" id="{F3C4BED5-F02F-A542-BCEF-50A2662CAD55}"/>
              </a:ext>
            </a:extLst>
          </p:cNvPr>
          <p:cNvPicPr>
            <a:picLocks noChangeAspect="1"/>
          </p:cNvPicPr>
          <p:nvPr userDrawn="1"/>
        </p:nvPicPr>
        <p:blipFill>
          <a:blip r:embed="rId2"/>
          <a:stretch>
            <a:fillRect/>
          </a:stretch>
        </p:blipFill>
        <p:spPr>
          <a:xfrm>
            <a:off x="11515340" y="6410273"/>
            <a:ext cx="473787" cy="290762"/>
          </a:xfrm>
          <a:prstGeom prst="rect">
            <a:avLst/>
          </a:prstGeom>
        </p:spPr>
      </p:pic>
    </p:spTree>
    <p:extLst>
      <p:ext uri="{BB962C8B-B14F-4D97-AF65-F5344CB8AC3E}">
        <p14:creationId xmlns:p14="http://schemas.microsoft.com/office/powerpoint/2010/main" val="114291079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IDEAWORKS">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2" y="2765524"/>
            <a:ext cx="7250674" cy="1635518"/>
          </a:xfrm>
        </p:spPr>
        <p:txBody>
          <a:bodyPr anchor="b"/>
          <a:lstStyle>
            <a:lvl1pPr>
              <a:lnSpc>
                <a:spcPct val="100000"/>
              </a:lnSpc>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CA"/>
              <a:t>This is your presentation title</a:t>
            </a:r>
            <a:endParaRPr lang="en-US"/>
          </a:p>
        </p:txBody>
      </p:sp>
      <p:sp>
        <p:nvSpPr>
          <p:cNvPr id="3" name="Subtitle 2"/>
          <p:cNvSpPr>
            <a:spLocks noGrp="1"/>
          </p:cNvSpPr>
          <p:nvPr>
            <p:ph type="subTitle" idx="1" hasCustomPrompt="1"/>
          </p:nvPr>
        </p:nvSpPr>
        <p:spPr>
          <a:xfrm>
            <a:off x="609602" y="4502640"/>
            <a:ext cx="9117331" cy="1185466"/>
          </a:xfrm>
        </p:spPr>
        <p:txBody>
          <a:bodyPr lIns="0" tIns="0" rIns="0" bIns="0">
            <a:noAutofit/>
          </a:bodyPr>
          <a:lstStyle>
            <a:lvl1pPr marL="0" indent="0" algn="l">
              <a:lnSpc>
                <a:spcPct val="100000"/>
              </a:lnSpc>
              <a:buNone/>
              <a:defRPr sz="2400" baseline="0">
                <a:solidFill>
                  <a:schemeClr val="accent3"/>
                </a:solidFill>
              </a:defRPr>
            </a:lvl1pPr>
            <a:lvl2pPr marL="586109" indent="0" algn="ctr">
              <a:buNone/>
              <a:defRPr>
                <a:solidFill>
                  <a:schemeClr val="tx1">
                    <a:tint val="75000"/>
                  </a:schemeClr>
                </a:solidFill>
              </a:defRPr>
            </a:lvl2pPr>
            <a:lvl3pPr marL="1172219" indent="0" algn="ctr">
              <a:buNone/>
              <a:defRPr>
                <a:solidFill>
                  <a:schemeClr val="tx1">
                    <a:tint val="75000"/>
                  </a:schemeClr>
                </a:solidFill>
              </a:defRPr>
            </a:lvl3pPr>
            <a:lvl4pPr marL="1758328" indent="0" algn="ctr">
              <a:buNone/>
              <a:defRPr>
                <a:solidFill>
                  <a:schemeClr val="tx1">
                    <a:tint val="75000"/>
                  </a:schemeClr>
                </a:solidFill>
              </a:defRPr>
            </a:lvl4pPr>
            <a:lvl5pPr marL="2344438" indent="0" algn="ctr">
              <a:buNone/>
              <a:defRPr>
                <a:solidFill>
                  <a:schemeClr val="tx1">
                    <a:tint val="75000"/>
                  </a:schemeClr>
                </a:solidFill>
              </a:defRPr>
            </a:lvl5pPr>
            <a:lvl6pPr marL="2930547" indent="0" algn="ctr">
              <a:buNone/>
              <a:defRPr>
                <a:solidFill>
                  <a:schemeClr val="tx1">
                    <a:tint val="75000"/>
                  </a:schemeClr>
                </a:solidFill>
              </a:defRPr>
            </a:lvl6pPr>
            <a:lvl7pPr marL="3516656" indent="0" algn="ctr">
              <a:buNone/>
              <a:defRPr>
                <a:solidFill>
                  <a:schemeClr val="tx1">
                    <a:tint val="75000"/>
                  </a:schemeClr>
                </a:solidFill>
              </a:defRPr>
            </a:lvl7pPr>
            <a:lvl8pPr marL="4102766" indent="0" algn="ctr">
              <a:buNone/>
              <a:defRPr>
                <a:solidFill>
                  <a:schemeClr val="tx1">
                    <a:tint val="75000"/>
                  </a:schemeClr>
                </a:solidFill>
              </a:defRPr>
            </a:lvl8pPr>
            <a:lvl9pPr marL="4688875" indent="0" algn="ctr">
              <a:buNone/>
              <a:defRPr>
                <a:solidFill>
                  <a:schemeClr val="tx1">
                    <a:tint val="75000"/>
                  </a:schemeClr>
                </a:solidFill>
              </a:defRPr>
            </a:lvl9pPr>
          </a:lstStyle>
          <a:p>
            <a:r>
              <a:rPr lang="en-CA"/>
              <a:t>Presentation subtitle or brief one-sentence description.</a:t>
            </a:r>
            <a:endParaRPr lang="en-US"/>
          </a:p>
        </p:txBody>
      </p:sp>
      <p:sp>
        <p:nvSpPr>
          <p:cNvPr id="5" name="Text Placeholder 4"/>
          <p:cNvSpPr>
            <a:spLocks noGrp="1"/>
          </p:cNvSpPr>
          <p:nvPr>
            <p:ph type="body" sz="quarter" idx="10" hasCustomPrompt="1"/>
          </p:nvPr>
        </p:nvSpPr>
        <p:spPr>
          <a:xfrm>
            <a:off x="609601" y="5783580"/>
            <a:ext cx="5358682" cy="471660"/>
          </a:xfrm>
        </p:spPr>
        <p:txBody>
          <a:bodyPr anchor="b"/>
          <a:lstStyle>
            <a:lvl1pPr>
              <a:defRPr sz="1800" baseline="0">
                <a:solidFill>
                  <a:schemeClr val="bg1"/>
                </a:solidFill>
              </a:defRPr>
            </a:lvl1pPr>
          </a:lstStyle>
          <a:p>
            <a:pPr lvl="0"/>
            <a:r>
              <a:rPr lang="en-CA"/>
              <a:t>Place date or name here</a:t>
            </a:r>
            <a:endParaRPr lang="en-US"/>
          </a:p>
        </p:txBody>
      </p:sp>
      <p:pic>
        <p:nvPicPr>
          <p:cNvPr id="7" name="Picture 6">
            <a:extLst>
              <a:ext uri="{FF2B5EF4-FFF2-40B4-BE49-F238E27FC236}">
                <a16:creationId xmlns:a16="http://schemas.microsoft.com/office/drawing/2014/main" id="{8D5173A6-0ABD-EC48-A0BF-4B8978843121}"/>
              </a:ext>
            </a:extLst>
          </p:cNvPr>
          <p:cNvPicPr>
            <a:picLocks noChangeAspect="1"/>
          </p:cNvPicPr>
          <p:nvPr userDrawn="1"/>
        </p:nvPicPr>
        <p:blipFill>
          <a:blip r:embed="rId2"/>
          <a:stretch>
            <a:fillRect/>
          </a:stretch>
        </p:blipFill>
        <p:spPr>
          <a:xfrm>
            <a:off x="8757507" y="612422"/>
            <a:ext cx="2828649" cy="598971"/>
          </a:xfrm>
          <a:prstGeom prst="rect">
            <a:avLst/>
          </a:prstGeom>
        </p:spPr>
      </p:pic>
    </p:spTree>
    <p:extLst>
      <p:ext uri="{BB962C8B-B14F-4D97-AF65-F5344CB8AC3E}">
        <p14:creationId xmlns:p14="http://schemas.microsoft.com/office/powerpoint/2010/main" val="3542628810"/>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with Description">
    <p:bg>
      <p:bgPr>
        <a:solidFill>
          <a:schemeClr val="bg1"/>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1" hasCustomPrompt="1"/>
          </p:nvPr>
        </p:nvSpPr>
        <p:spPr>
          <a:xfrm>
            <a:off x="622220" y="622301"/>
            <a:ext cx="8698367" cy="5022000"/>
          </a:xfrm>
        </p:spPr>
        <p:txBody>
          <a:bodyPr/>
          <a:lstStyle>
            <a:lvl1pPr>
              <a:defRPr baseline="0"/>
            </a:lvl1pPr>
          </a:lstStyle>
          <a:p>
            <a:r>
              <a:rPr lang="en-US" dirty="0"/>
              <a:t>Click on the icon to insert a photo.</a:t>
            </a:r>
          </a:p>
        </p:txBody>
      </p:sp>
      <p:sp>
        <p:nvSpPr>
          <p:cNvPr id="9" name="Slide Number Placeholder 8">
            <a:extLst>
              <a:ext uri="{FF2B5EF4-FFF2-40B4-BE49-F238E27FC236}">
                <a16:creationId xmlns:a16="http://schemas.microsoft.com/office/drawing/2014/main" id="{3C16A0F2-11C2-3D49-8F3E-AAAABDA9557A}"/>
              </a:ext>
            </a:extLst>
          </p:cNvPr>
          <p:cNvSpPr>
            <a:spLocks noGrp="1"/>
          </p:cNvSpPr>
          <p:nvPr>
            <p:ph type="sldNum" sz="quarter" idx="29"/>
          </p:nvPr>
        </p:nvSpPr>
        <p:spPr>
          <a:xfrm>
            <a:off x="200492" y="6373091"/>
            <a:ext cx="396810" cy="365126"/>
          </a:xfrm>
        </p:spPr>
        <p:txBody>
          <a:bodyPr/>
          <a:lstStyle>
            <a:lvl1pPr>
              <a:defRPr>
                <a:solidFill>
                  <a:schemeClr val="tx2"/>
                </a:solidFill>
              </a:defRPr>
            </a:lvl1pPr>
          </a:lstStyle>
          <a:p>
            <a:fld id="{DEF3F5F5-7776-394F-A41F-3BAFC9CC9F8E}" type="slidenum">
              <a:rPr lang="en-US" smtClean="0"/>
              <a:pPr/>
              <a:t>‹#›</a:t>
            </a:fld>
            <a:endParaRPr lang="en-US" dirty="0"/>
          </a:p>
        </p:txBody>
      </p:sp>
      <p:sp>
        <p:nvSpPr>
          <p:cNvPr id="15" name="Text Placeholder 8">
            <a:extLst>
              <a:ext uri="{FF2B5EF4-FFF2-40B4-BE49-F238E27FC236}">
                <a16:creationId xmlns:a16="http://schemas.microsoft.com/office/drawing/2014/main" id="{001CE34A-094D-6845-9103-C540E60A9AE7}"/>
              </a:ext>
            </a:extLst>
          </p:cNvPr>
          <p:cNvSpPr>
            <a:spLocks noGrp="1"/>
          </p:cNvSpPr>
          <p:nvPr>
            <p:ph type="body" sz="quarter" idx="17" hasCustomPrompt="1"/>
          </p:nvPr>
        </p:nvSpPr>
        <p:spPr>
          <a:xfrm>
            <a:off x="5549177" y="4661532"/>
            <a:ext cx="3771409" cy="702821"/>
          </a:xfrm>
          <a:solidFill>
            <a:schemeClr val="accent3"/>
          </a:solidFill>
          <a:ln>
            <a:noFill/>
          </a:ln>
        </p:spPr>
        <p:txBody>
          <a:bodyPr wrap="square" lIns="252000" tIns="252000" rIns="252000" bIns="252000" anchor="ctr">
            <a:spAutoFit/>
          </a:bodyPr>
          <a:lstStyle>
            <a:lvl1pPr>
              <a:lnSpc>
                <a:spcPct val="80000"/>
              </a:lnSpc>
              <a:defRPr sz="1575" b="1" baseline="0">
                <a:ln>
                  <a:noFill/>
                </a:ln>
                <a:solidFill>
                  <a:schemeClr val="bg1"/>
                </a:solidFill>
                <a:effectLst/>
              </a:defRPr>
            </a:lvl1pPr>
          </a:lstStyle>
          <a:p>
            <a:pPr lvl="0"/>
            <a:r>
              <a:rPr lang="en-CA"/>
              <a:t>Optional short caption here</a:t>
            </a:r>
            <a:endParaRPr lang="en-US"/>
          </a:p>
        </p:txBody>
      </p:sp>
      <p:sp>
        <p:nvSpPr>
          <p:cNvPr id="16" name="Rectangle 15">
            <a:extLst>
              <a:ext uri="{FF2B5EF4-FFF2-40B4-BE49-F238E27FC236}">
                <a16:creationId xmlns:a16="http://schemas.microsoft.com/office/drawing/2014/main" id="{29F492E8-43A9-2E41-8001-87E177A778F2}"/>
              </a:ext>
            </a:extLst>
          </p:cNvPr>
          <p:cNvSpPr/>
          <p:nvPr userDrawn="1"/>
        </p:nvSpPr>
        <p:spPr>
          <a:xfrm>
            <a:off x="9828861" y="0"/>
            <a:ext cx="2363139" cy="685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7" name="Text Placeholder 4">
            <a:extLst>
              <a:ext uri="{FF2B5EF4-FFF2-40B4-BE49-F238E27FC236}">
                <a16:creationId xmlns:a16="http://schemas.microsoft.com/office/drawing/2014/main" id="{7C5D5D1F-CBDF-2241-A62B-13C551558617}"/>
              </a:ext>
            </a:extLst>
          </p:cNvPr>
          <p:cNvSpPr>
            <a:spLocks noGrp="1"/>
          </p:cNvSpPr>
          <p:nvPr>
            <p:ph type="body" sz="quarter" idx="20" hasCustomPrompt="1"/>
          </p:nvPr>
        </p:nvSpPr>
        <p:spPr>
          <a:xfrm>
            <a:off x="10012308" y="576274"/>
            <a:ext cx="1996245" cy="5075227"/>
          </a:xfrm>
        </p:spPr>
        <p:txBody>
          <a:bodyPr/>
          <a:lstStyle>
            <a:lvl1pPr marL="0" marR="0" indent="0" algn="l" defTabSz="586109" rtl="0" eaLnBrk="1" fontAlgn="auto" latinLnBrk="0" hangingPunct="1">
              <a:lnSpc>
                <a:spcPct val="110000"/>
              </a:lnSpc>
              <a:spcBef>
                <a:spcPct val="20000"/>
              </a:spcBef>
              <a:spcAft>
                <a:spcPts val="0"/>
              </a:spcAft>
              <a:buClr>
                <a:schemeClr val="accent2"/>
              </a:buClr>
              <a:buSzTx/>
              <a:buFontTx/>
              <a:buNone/>
              <a:tabLst/>
              <a:defRPr sz="1500">
                <a:solidFill>
                  <a:schemeClr val="bg2"/>
                </a:solidFill>
              </a:defRPr>
            </a:lvl1pPr>
          </a:lstStyle>
          <a:p>
            <a:pPr marL="0" marR="0" lvl="0" indent="0" algn="l" defTabSz="586109" rtl="0" eaLnBrk="1" fontAlgn="auto" latinLnBrk="0" hangingPunct="1">
              <a:lnSpc>
                <a:spcPct val="110000"/>
              </a:lnSpc>
              <a:spcBef>
                <a:spcPct val="20000"/>
              </a:spcBef>
              <a:spcAft>
                <a:spcPts val="0"/>
              </a:spcAft>
              <a:buClr>
                <a:schemeClr val="accent2"/>
              </a:buClr>
              <a:buSzTx/>
              <a:buFontTx/>
              <a:buNone/>
              <a:tabLst/>
              <a:defRPr/>
            </a:pPr>
            <a:r>
              <a:rPr lang="en-CA"/>
              <a:t>An optional annotation or text box for extra information.</a:t>
            </a:r>
            <a:endParaRPr lang="en-US"/>
          </a:p>
          <a:p>
            <a:pPr lvl="0"/>
            <a:endParaRPr lang="en-US"/>
          </a:p>
        </p:txBody>
      </p:sp>
      <p:sp>
        <p:nvSpPr>
          <p:cNvPr id="18" name="Text Placeholder 9">
            <a:extLst>
              <a:ext uri="{FF2B5EF4-FFF2-40B4-BE49-F238E27FC236}">
                <a16:creationId xmlns:a16="http://schemas.microsoft.com/office/drawing/2014/main" id="{92BF134A-80E9-EC4D-BD4C-08F14EE359D9}"/>
              </a:ext>
            </a:extLst>
          </p:cNvPr>
          <p:cNvSpPr>
            <a:spLocks noGrp="1"/>
          </p:cNvSpPr>
          <p:nvPr>
            <p:ph type="body" sz="quarter" idx="14" hasCustomPrompt="1"/>
          </p:nvPr>
        </p:nvSpPr>
        <p:spPr>
          <a:xfrm>
            <a:off x="703965" y="6373091"/>
            <a:ext cx="5518224" cy="365126"/>
          </a:xfrm>
        </p:spPr>
        <p:txBody>
          <a:bodyPr anchor="ctr"/>
          <a:lstStyle>
            <a:lvl1pPr>
              <a:defRPr sz="1575" i="1">
                <a:solidFill>
                  <a:schemeClr val="accent6"/>
                </a:solidFill>
              </a:defRPr>
            </a:lvl1pPr>
          </a:lstStyle>
          <a:p>
            <a:pPr lvl="0"/>
            <a:r>
              <a:rPr lang="en-CA"/>
              <a:t>For photo credit or additional information.</a:t>
            </a:r>
            <a:endParaRPr lang="en-US"/>
          </a:p>
        </p:txBody>
      </p:sp>
    </p:spTree>
    <p:extLst>
      <p:ext uri="{BB962C8B-B14F-4D97-AF65-F5344CB8AC3E}">
        <p14:creationId xmlns:p14="http://schemas.microsoft.com/office/powerpoint/2010/main" val="463564175"/>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aphic + Title and Description">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9FF189-D254-354B-B9E8-4DB4699D081A}"/>
              </a:ext>
            </a:extLst>
          </p:cNvPr>
          <p:cNvSpPr/>
          <p:nvPr userDrawn="1"/>
        </p:nvSpPr>
        <p:spPr>
          <a:xfrm>
            <a:off x="9828861" y="0"/>
            <a:ext cx="2363139" cy="685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4" name="Text Placeholder 4">
            <a:extLst>
              <a:ext uri="{FF2B5EF4-FFF2-40B4-BE49-F238E27FC236}">
                <a16:creationId xmlns:a16="http://schemas.microsoft.com/office/drawing/2014/main" id="{E1D7017C-A13A-3D40-AC90-31BF01FC15ED}"/>
              </a:ext>
            </a:extLst>
          </p:cNvPr>
          <p:cNvSpPr>
            <a:spLocks noGrp="1"/>
          </p:cNvSpPr>
          <p:nvPr>
            <p:ph type="body" sz="quarter" idx="20" hasCustomPrompt="1"/>
          </p:nvPr>
        </p:nvSpPr>
        <p:spPr>
          <a:xfrm>
            <a:off x="10012308" y="576274"/>
            <a:ext cx="1996245" cy="5075227"/>
          </a:xfrm>
        </p:spPr>
        <p:txBody>
          <a:bodyPr/>
          <a:lstStyle>
            <a:lvl1pPr marL="0" marR="0" indent="0" algn="l" defTabSz="586109" rtl="0" eaLnBrk="1" fontAlgn="auto" latinLnBrk="0" hangingPunct="1">
              <a:lnSpc>
                <a:spcPct val="110000"/>
              </a:lnSpc>
              <a:spcBef>
                <a:spcPct val="20000"/>
              </a:spcBef>
              <a:spcAft>
                <a:spcPts val="0"/>
              </a:spcAft>
              <a:buClr>
                <a:schemeClr val="accent2"/>
              </a:buClr>
              <a:buSzTx/>
              <a:buFontTx/>
              <a:buNone/>
              <a:tabLst/>
              <a:defRPr sz="1500">
                <a:solidFill>
                  <a:schemeClr val="bg2"/>
                </a:solidFill>
              </a:defRPr>
            </a:lvl1pPr>
          </a:lstStyle>
          <a:p>
            <a:pPr marL="0" marR="0" lvl="0" indent="0" algn="l" defTabSz="586109" rtl="0" eaLnBrk="1" fontAlgn="auto" latinLnBrk="0" hangingPunct="1">
              <a:lnSpc>
                <a:spcPct val="110000"/>
              </a:lnSpc>
              <a:spcBef>
                <a:spcPct val="20000"/>
              </a:spcBef>
              <a:spcAft>
                <a:spcPts val="0"/>
              </a:spcAft>
              <a:buClr>
                <a:schemeClr val="accent2"/>
              </a:buClr>
              <a:buSzTx/>
              <a:buFontTx/>
              <a:buNone/>
              <a:tabLst/>
              <a:defRPr/>
            </a:pPr>
            <a:r>
              <a:rPr lang="en-CA"/>
              <a:t>An optional annotation or text box for extra information.</a:t>
            </a:r>
            <a:endParaRPr lang="en-US"/>
          </a:p>
          <a:p>
            <a:pPr lvl="0"/>
            <a:endParaRPr lang="en-US"/>
          </a:p>
        </p:txBody>
      </p:sp>
      <p:sp>
        <p:nvSpPr>
          <p:cNvPr id="13" name="Picture Placeholder 5"/>
          <p:cNvSpPr>
            <a:spLocks noGrp="1"/>
          </p:cNvSpPr>
          <p:nvPr>
            <p:ph type="pic" sz="quarter" idx="11" hasCustomPrompt="1"/>
          </p:nvPr>
        </p:nvSpPr>
        <p:spPr>
          <a:xfrm>
            <a:off x="622220" y="1803401"/>
            <a:ext cx="7093623" cy="3840900"/>
          </a:xfrm>
        </p:spPr>
        <p:txBody>
          <a:bodyPr/>
          <a:lstStyle/>
          <a:p>
            <a:r>
              <a:rPr lang="en-US" dirty="0"/>
              <a:t>Click on the icon to insert a graphic.</a:t>
            </a:r>
          </a:p>
        </p:txBody>
      </p:sp>
      <p:sp>
        <p:nvSpPr>
          <p:cNvPr id="20" name="Title 1"/>
          <p:cNvSpPr>
            <a:spLocks noGrp="1"/>
          </p:cNvSpPr>
          <p:nvPr>
            <p:ph type="title" hasCustomPrompt="1"/>
          </p:nvPr>
        </p:nvSpPr>
        <p:spPr>
          <a:xfrm>
            <a:off x="609601" y="576274"/>
            <a:ext cx="7106241" cy="1001980"/>
          </a:xfrm>
        </p:spPr>
        <p:txBody>
          <a:bodyPr anchor="t">
            <a:noAutofit/>
          </a:bodyPr>
          <a:lstStyle>
            <a:lvl1pPr>
              <a:lnSpc>
                <a:spcPct val="100000"/>
              </a:lnSpc>
              <a:defRPr sz="3300" b="1" baseline="0">
                <a:solidFill>
                  <a:schemeClr val="tx2"/>
                </a:solidFill>
              </a:defRPr>
            </a:lvl1pPr>
          </a:lstStyle>
          <a:p>
            <a:r>
              <a:rPr lang="en-CA"/>
              <a:t>This is graphic slide with a title and optional annotation</a:t>
            </a:r>
            <a:endParaRPr lang="en-US"/>
          </a:p>
        </p:txBody>
      </p:sp>
      <p:sp>
        <p:nvSpPr>
          <p:cNvPr id="9" name="Slide Number Placeholder 8">
            <a:extLst>
              <a:ext uri="{FF2B5EF4-FFF2-40B4-BE49-F238E27FC236}">
                <a16:creationId xmlns:a16="http://schemas.microsoft.com/office/drawing/2014/main" id="{147CF2C8-2C4D-F84B-ADC8-6602C0D57B38}"/>
              </a:ext>
            </a:extLst>
          </p:cNvPr>
          <p:cNvSpPr>
            <a:spLocks noGrp="1"/>
          </p:cNvSpPr>
          <p:nvPr>
            <p:ph type="sldNum" sz="quarter" idx="29"/>
          </p:nvPr>
        </p:nvSpPr>
        <p:spPr>
          <a:xfrm>
            <a:off x="200492" y="6373091"/>
            <a:ext cx="396810" cy="365126"/>
          </a:xfrm>
        </p:spPr>
        <p:txBody>
          <a:bodyPr/>
          <a:lstStyle>
            <a:lvl1pPr>
              <a:defRPr>
                <a:solidFill>
                  <a:schemeClr val="tx2"/>
                </a:solidFill>
              </a:defRPr>
            </a:lvl1pPr>
          </a:lstStyle>
          <a:p>
            <a:fld id="{DEF3F5F5-7776-394F-A41F-3BAFC9CC9F8E}" type="slidenum">
              <a:rPr lang="en-US" smtClean="0"/>
              <a:pPr/>
              <a:t>‹#›</a:t>
            </a:fld>
            <a:endParaRPr lang="en-US" dirty="0"/>
          </a:p>
        </p:txBody>
      </p:sp>
      <p:sp>
        <p:nvSpPr>
          <p:cNvPr id="16" name="Text Placeholder 9">
            <a:extLst>
              <a:ext uri="{FF2B5EF4-FFF2-40B4-BE49-F238E27FC236}">
                <a16:creationId xmlns:a16="http://schemas.microsoft.com/office/drawing/2014/main" id="{FA5659BC-24E4-8844-ADAE-DA7249D0C5EF}"/>
              </a:ext>
            </a:extLst>
          </p:cNvPr>
          <p:cNvSpPr>
            <a:spLocks noGrp="1"/>
          </p:cNvSpPr>
          <p:nvPr>
            <p:ph type="body" sz="quarter" idx="14" hasCustomPrompt="1"/>
          </p:nvPr>
        </p:nvSpPr>
        <p:spPr>
          <a:xfrm>
            <a:off x="703965" y="6373091"/>
            <a:ext cx="5518224" cy="365126"/>
          </a:xfrm>
        </p:spPr>
        <p:txBody>
          <a:bodyPr anchor="ctr"/>
          <a:lstStyle>
            <a:lvl1pPr>
              <a:defRPr sz="1575" i="1">
                <a:solidFill>
                  <a:schemeClr val="accent6"/>
                </a:solidFill>
              </a:defRPr>
            </a:lvl1pPr>
          </a:lstStyle>
          <a:p>
            <a:pPr lvl="0"/>
            <a:r>
              <a:rPr lang="en-CA"/>
              <a:t>For photo credit or additional information.</a:t>
            </a:r>
            <a:endParaRPr lang="en-US"/>
          </a:p>
        </p:txBody>
      </p:sp>
    </p:spTree>
    <p:extLst>
      <p:ext uri="{BB962C8B-B14F-4D97-AF65-F5344CB8AC3E}">
        <p14:creationId xmlns:p14="http://schemas.microsoft.com/office/powerpoint/2010/main" val="1707494238"/>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le or Chart">
    <p:bg>
      <p:bgRef idx="1001">
        <a:schemeClr val="bg1"/>
      </p:bgRef>
    </p:bg>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09601" y="576274"/>
            <a:ext cx="7106241" cy="1001980"/>
          </a:xfrm>
        </p:spPr>
        <p:txBody>
          <a:bodyPr anchor="t">
            <a:noAutofit/>
          </a:bodyPr>
          <a:lstStyle>
            <a:lvl1pPr>
              <a:lnSpc>
                <a:spcPct val="100000"/>
              </a:lnSpc>
              <a:defRPr sz="3300" b="1" baseline="0">
                <a:solidFill>
                  <a:schemeClr val="tx2"/>
                </a:solidFill>
              </a:defRPr>
            </a:lvl1pPr>
          </a:lstStyle>
          <a:p>
            <a:r>
              <a:rPr lang="en-CA"/>
              <a:t>This is a chart or table slide with optional annotation</a:t>
            </a:r>
            <a:endParaRPr lang="en-US"/>
          </a:p>
        </p:txBody>
      </p:sp>
      <p:sp>
        <p:nvSpPr>
          <p:cNvPr id="17" name="Table Placeholder 3"/>
          <p:cNvSpPr>
            <a:spLocks noGrp="1"/>
          </p:cNvSpPr>
          <p:nvPr>
            <p:ph type="tbl" sz="quarter" idx="20" hasCustomPrompt="1"/>
          </p:nvPr>
        </p:nvSpPr>
        <p:spPr>
          <a:xfrm>
            <a:off x="609540" y="1803798"/>
            <a:ext cx="7106147" cy="3840956"/>
          </a:xfrm>
        </p:spPr>
        <p:txBody>
          <a:bodyPr/>
          <a:lstStyle>
            <a:lvl1pPr>
              <a:defRPr baseline="0"/>
            </a:lvl1pPr>
          </a:lstStyle>
          <a:p>
            <a:r>
              <a:rPr lang="en-US" dirty="0"/>
              <a:t>Click on the icon to insert a table or select “Insert” ➝ “Chart” from the menu bar to choose a stylized chart.</a:t>
            </a:r>
          </a:p>
        </p:txBody>
      </p:sp>
      <p:sp>
        <p:nvSpPr>
          <p:cNvPr id="9" name="Rectangle 8">
            <a:extLst>
              <a:ext uri="{FF2B5EF4-FFF2-40B4-BE49-F238E27FC236}">
                <a16:creationId xmlns:a16="http://schemas.microsoft.com/office/drawing/2014/main" id="{90D1272B-C9AF-8444-8332-AE8FC5DEFDB4}"/>
              </a:ext>
            </a:extLst>
          </p:cNvPr>
          <p:cNvSpPr/>
          <p:nvPr userDrawn="1"/>
        </p:nvSpPr>
        <p:spPr>
          <a:xfrm>
            <a:off x="9828861" y="0"/>
            <a:ext cx="2363139" cy="685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ext Placeholder 4">
            <a:extLst>
              <a:ext uri="{FF2B5EF4-FFF2-40B4-BE49-F238E27FC236}">
                <a16:creationId xmlns:a16="http://schemas.microsoft.com/office/drawing/2014/main" id="{F5A7117C-5B58-1B45-8D83-D1BB793AF3A2}"/>
              </a:ext>
            </a:extLst>
          </p:cNvPr>
          <p:cNvSpPr>
            <a:spLocks noGrp="1"/>
          </p:cNvSpPr>
          <p:nvPr>
            <p:ph type="body" sz="quarter" idx="21" hasCustomPrompt="1"/>
          </p:nvPr>
        </p:nvSpPr>
        <p:spPr>
          <a:xfrm>
            <a:off x="10012308" y="576274"/>
            <a:ext cx="1996245" cy="5075227"/>
          </a:xfrm>
        </p:spPr>
        <p:txBody>
          <a:bodyPr/>
          <a:lstStyle>
            <a:lvl1pPr marL="0" marR="0" indent="0" algn="l" defTabSz="586109" rtl="0" eaLnBrk="1" fontAlgn="auto" latinLnBrk="0" hangingPunct="1">
              <a:lnSpc>
                <a:spcPct val="110000"/>
              </a:lnSpc>
              <a:spcBef>
                <a:spcPct val="20000"/>
              </a:spcBef>
              <a:spcAft>
                <a:spcPts val="0"/>
              </a:spcAft>
              <a:buClr>
                <a:schemeClr val="accent2"/>
              </a:buClr>
              <a:buSzTx/>
              <a:buFontTx/>
              <a:buNone/>
              <a:tabLst/>
              <a:defRPr sz="1500">
                <a:solidFill>
                  <a:schemeClr val="bg2"/>
                </a:solidFill>
              </a:defRPr>
            </a:lvl1pPr>
          </a:lstStyle>
          <a:p>
            <a:pPr marL="0" marR="0" lvl="0" indent="0" algn="l" defTabSz="586109" rtl="0" eaLnBrk="1" fontAlgn="auto" latinLnBrk="0" hangingPunct="1">
              <a:lnSpc>
                <a:spcPct val="110000"/>
              </a:lnSpc>
              <a:spcBef>
                <a:spcPct val="20000"/>
              </a:spcBef>
              <a:spcAft>
                <a:spcPts val="0"/>
              </a:spcAft>
              <a:buClr>
                <a:schemeClr val="accent2"/>
              </a:buClr>
              <a:buSzTx/>
              <a:buFontTx/>
              <a:buNone/>
              <a:tabLst/>
              <a:defRPr/>
            </a:pPr>
            <a:r>
              <a:rPr lang="en-CA"/>
              <a:t>An optional annotation or text box for extra information.</a:t>
            </a:r>
            <a:endParaRPr lang="en-US"/>
          </a:p>
          <a:p>
            <a:pPr lvl="0"/>
            <a:endParaRPr lang="en-US"/>
          </a:p>
        </p:txBody>
      </p:sp>
      <p:sp>
        <p:nvSpPr>
          <p:cNvPr id="11" name="Slide Number Placeholder 8">
            <a:extLst>
              <a:ext uri="{FF2B5EF4-FFF2-40B4-BE49-F238E27FC236}">
                <a16:creationId xmlns:a16="http://schemas.microsoft.com/office/drawing/2014/main" id="{27478ECE-6837-EF44-BB21-71529ACDC70C}"/>
              </a:ext>
            </a:extLst>
          </p:cNvPr>
          <p:cNvSpPr>
            <a:spLocks noGrp="1"/>
          </p:cNvSpPr>
          <p:nvPr>
            <p:ph type="sldNum" sz="quarter" idx="29"/>
          </p:nvPr>
        </p:nvSpPr>
        <p:spPr>
          <a:xfrm>
            <a:off x="200492" y="6373091"/>
            <a:ext cx="396810" cy="365126"/>
          </a:xfrm>
        </p:spPr>
        <p:txBody>
          <a:bodyPr/>
          <a:lstStyle>
            <a:lvl1pPr>
              <a:defRPr>
                <a:solidFill>
                  <a:schemeClr val="tx2"/>
                </a:solidFill>
              </a:defRPr>
            </a:lvl1pPr>
          </a:lstStyle>
          <a:p>
            <a:fld id="{DEF3F5F5-7776-394F-A41F-3BAFC9CC9F8E}" type="slidenum">
              <a:rPr lang="en-US" smtClean="0"/>
              <a:pPr/>
              <a:t>‹#›</a:t>
            </a:fld>
            <a:endParaRPr lang="en-US" dirty="0"/>
          </a:p>
        </p:txBody>
      </p:sp>
      <p:sp>
        <p:nvSpPr>
          <p:cNvPr id="12" name="Text Placeholder 9">
            <a:extLst>
              <a:ext uri="{FF2B5EF4-FFF2-40B4-BE49-F238E27FC236}">
                <a16:creationId xmlns:a16="http://schemas.microsoft.com/office/drawing/2014/main" id="{D0ACA93D-E602-DE40-9F7D-78FE14C39237}"/>
              </a:ext>
            </a:extLst>
          </p:cNvPr>
          <p:cNvSpPr>
            <a:spLocks noGrp="1"/>
          </p:cNvSpPr>
          <p:nvPr>
            <p:ph type="body" sz="quarter" idx="14" hasCustomPrompt="1"/>
          </p:nvPr>
        </p:nvSpPr>
        <p:spPr>
          <a:xfrm>
            <a:off x="703965" y="6373091"/>
            <a:ext cx="5518224" cy="365126"/>
          </a:xfrm>
        </p:spPr>
        <p:txBody>
          <a:bodyPr anchor="ctr"/>
          <a:lstStyle>
            <a:lvl1pPr>
              <a:defRPr sz="1575" i="1">
                <a:solidFill>
                  <a:schemeClr val="accent6"/>
                </a:solidFill>
              </a:defRPr>
            </a:lvl1pPr>
          </a:lstStyle>
          <a:p>
            <a:pPr lvl="0"/>
            <a:r>
              <a:rPr lang="en-CA"/>
              <a:t>For information credit or additional information.</a:t>
            </a:r>
            <a:endParaRPr lang="en-US"/>
          </a:p>
        </p:txBody>
      </p:sp>
    </p:spTree>
    <p:extLst>
      <p:ext uri="{BB962C8B-B14F-4D97-AF65-F5344CB8AC3E}">
        <p14:creationId xmlns:p14="http://schemas.microsoft.com/office/powerpoint/2010/main" val="2949012679"/>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utro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F4B205-D8E9-D548-B10E-F9A821BC13F8}"/>
              </a:ext>
            </a:extLst>
          </p:cNvPr>
          <p:cNvPicPr>
            <a:picLocks noChangeAspect="1"/>
          </p:cNvPicPr>
          <p:nvPr userDrawn="1"/>
        </p:nvPicPr>
        <p:blipFill>
          <a:blip r:embed="rId2"/>
          <a:stretch>
            <a:fillRect/>
          </a:stretch>
        </p:blipFill>
        <p:spPr>
          <a:xfrm>
            <a:off x="5751488" y="1086707"/>
            <a:ext cx="689024" cy="422852"/>
          </a:xfrm>
          <a:prstGeom prst="rect">
            <a:avLst/>
          </a:prstGeom>
        </p:spPr>
      </p:pic>
      <p:sp>
        <p:nvSpPr>
          <p:cNvPr id="3" name="Subtitle 2"/>
          <p:cNvSpPr>
            <a:spLocks noGrp="1"/>
          </p:cNvSpPr>
          <p:nvPr>
            <p:ph type="subTitle" idx="1" hasCustomPrompt="1"/>
          </p:nvPr>
        </p:nvSpPr>
        <p:spPr>
          <a:xfrm>
            <a:off x="2211100" y="2801043"/>
            <a:ext cx="7769800" cy="1651569"/>
          </a:xfrm>
        </p:spPr>
        <p:txBody>
          <a:bodyPr lIns="0" tIns="0" rIns="0" bIns="0" anchor="ctr">
            <a:noAutofit/>
          </a:bodyPr>
          <a:lstStyle>
            <a:lvl1pPr marL="0" indent="0" algn="ctr">
              <a:buNone/>
              <a:defRPr sz="3000" baseline="0">
                <a:solidFill>
                  <a:schemeClr val="accent5"/>
                </a:solidFill>
              </a:defRPr>
            </a:lvl1pPr>
            <a:lvl2pPr marL="586109" indent="0" algn="ctr">
              <a:buNone/>
              <a:defRPr>
                <a:solidFill>
                  <a:schemeClr val="tx1">
                    <a:tint val="75000"/>
                  </a:schemeClr>
                </a:solidFill>
              </a:defRPr>
            </a:lvl2pPr>
            <a:lvl3pPr marL="1172219" indent="0" algn="ctr">
              <a:buNone/>
              <a:defRPr>
                <a:solidFill>
                  <a:schemeClr val="tx1">
                    <a:tint val="75000"/>
                  </a:schemeClr>
                </a:solidFill>
              </a:defRPr>
            </a:lvl3pPr>
            <a:lvl4pPr marL="1758328" indent="0" algn="ctr">
              <a:buNone/>
              <a:defRPr>
                <a:solidFill>
                  <a:schemeClr val="tx1">
                    <a:tint val="75000"/>
                  </a:schemeClr>
                </a:solidFill>
              </a:defRPr>
            </a:lvl4pPr>
            <a:lvl5pPr marL="2344438" indent="0" algn="ctr">
              <a:buNone/>
              <a:defRPr>
                <a:solidFill>
                  <a:schemeClr val="tx1">
                    <a:tint val="75000"/>
                  </a:schemeClr>
                </a:solidFill>
              </a:defRPr>
            </a:lvl5pPr>
            <a:lvl6pPr marL="2930547" indent="0" algn="ctr">
              <a:buNone/>
              <a:defRPr>
                <a:solidFill>
                  <a:schemeClr val="tx1">
                    <a:tint val="75000"/>
                  </a:schemeClr>
                </a:solidFill>
              </a:defRPr>
            </a:lvl6pPr>
            <a:lvl7pPr marL="3516656" indent="0" algn="ctr">
              <a:buNone/>
              <a:defRPr>
                <a:solidFill>
                  <a:schemeClr val="tx1">
                    <a:tint val="75000"/>
                  </a:schemeClr>
                </a:solidFill>
              </a:defRPr>
            </a:lvl7pPr>
            <a:lvl8pPr marL="4102766" indent="0" algn="ctr">
              <a:buNone/>
              <a:defRPr>
                <a:solidFill>
                  <a:schemeClr val="tx1">
                    <a:tint val="75000"/>
                  </a:schemeClr>
                </a:solidFill>
              </a:defRPr>
            </a:lvl8pPr>
            <a:lvl9pPr marL="4688875" indent="0" algn="ctr">
              <a:buNone/>
              <a:defRPr>
                <a:solidFill>
                  <a:schemeClr val="tx1">
                    <a:tint val="75000"/>
                  </a:schemeClr>
                </a:solidFill>
              </a:defRPr>
            </a:lvl9pPr>
          </a:lstStyle>
          <a:p>
            <a:r>
              <a:rPr lang="en-CA"/>
              <a:t>Questions? Place a contact prompt message and your email here.</a:t>
            </a:r>
            <a:endParaRPr lang="en-US"/>
          </a:p>
        </p:txBody>
      </p:sp>
      <p:sp>
        <p:nvSpPr>
          <p:cNvPr id="2" name="Title 1"/>
          <p:cNvSpPr>
            <a:spLocks noGrp="1"/>
          </p:cNvSpPr>
          <p:nvPr>
            <p:ph type="ctrTitle" hasCustomPrompt="1"/>
          </p:nvPr>
        </p:nvSpPr>
        <p:spPr>
          <a:xfrm>
            <a:off x="2490464" y="2053168"/>
            <a:ext cx="7211074" cy="763559"/>
          </a:xfrm>
        </p:spPr>
        <p:txBody>
          <a:bodyPr anchor="b"/>
          <a:lstStyle>
            <a:lvl1pPr algn="ctr">
              <a:defRPr sz="4049" baseline="0">
                <a:solidFill>
                  <a:schemeClr val="tx2"/>
                </a:solidFill>
              </a:defRPr>
            </a:lvl1pPr>
          </a:lstStyle>
          <a:p>
            <a:r>
              <a:rPr lang="en-CA"/>
              <a:t>Thank you message</a:t>
            </a:r>
            <a:endParaRPr lang="en-US"/>
          </a:p>
        </p:txBody>
      </p:sp>
      <p:sp>
        <p:nvSpPr>
          <p:cNvPr id="8" name="Text Placeholder 8">
            <a:extLst>
              <a:ext uri="{FF2B5EF4-FFF2-40B4-BE49-F238E27FC236}">
                <a16:creationId xmlns:a16="http://schemas.microsoft.com/office/drawing/2014/main" id="{AB353F63-F63D-784B-B247-AB8894BFB4E7}"/>
              </a:ext>
            </a:extLst>
          </p:cNvPr>
          <p:cNvSpPr>
            <a:spLocks noGrp="1"/>
          </p:cNvSpPr>
          <p:nvPr>
            <p:ph type="body" sz="quarter" idx="17" hasCustomPrompt="1"/>
          </p:nvPr>
        </p:nvSpPr>
        <p:spPr>
          <a:xfrm>
            <a:off x="3170208" y="4405737"/>
            <a:ext cx="5851584" cy="702821"/>
          </a:xfrm>
          <a:solidFill>
            <a:schemeClr val="accent3"/>
          </a:solidFill>
          <a:ln>
            <a:noFill/>
          </a:ln>
        </p:spPr>
        <p:txBody>
          <a:bodyPr wrap="square" lIns="252000" tIns="252000" rIns="252000" bIns="252000" anchor="ctr">
            <a:spAutoFit/>
          </a:bodyPr>
          <a:lstStyle>
            <a:lvl1pPr algn="ctr">
              <a:lnSpc>
                <a:spcPct val="80000"/>
              </a:lnSpc>
              <a:defRPr sz="1575" b="1" baseline="0">
                <a:ln>
                  <a:noFill/>
                </a:ln>
                <a:solidFill>
                  <a:schemeClr val="bg1"/>
                </a:solidFill>
                <a:effectLst/>
              </a:defRPr>
            </a:lvl1pPr>
          </a:lstStyle>
          <a:p>
            <a:pPr lvl="0"/>
            <a:r>
              <a:rPr lang="en-CA" err="1"/>
              <a:t>www.mohawkcollege.ca</a:t>
            </a:r>
            <a:r>
              <a:rPr lang="en-CA"/>
              <a:t>/</a:t>
            </a:r>
            <a:r>
              <a:rPr lang="en-CA" err="1"/>
              <a:t>relevantURL</a:t>
            </a:r>
            <a:endParaRPr lang="en-US"/>
          </a:p>
        </p:txBody>
      </p:sp>
    </p:spTree>
    <p:extLst>
      <p:ext uri="{BB962C8B-B14F-4D97-AF65-F5344CB8AC3E}">
        <p14:creationId xmlns:p14="http://schemas.microsoft.com/office/powerpoint/2010/main" val="17685865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oter">
    <p:bg>
      <p:bgPr>
        <a:solidFill>
          <a:schemeClr val="bg1"/>
        </a:solidFill>
        <a:effectLst/>
      </p:bgPr>
    </p:bg>
    <p:spTree>
      <p:nvGrpSpPr>
        <p:cNvPr id="1" name=""/>
        <p:cNvGrpSpPr/>
        <p:nvPr/>
      </p:nvGrpSpPr>
      <p:grpSpPr>
        <a:xfrm>
          <a:off x="0" y="0"/>
          <a:ext cx="0" cy="0"/>
          <a:chOff x="0" y="0"/>
          <a:chExt cx="0" cy="0"/>
        </a:xfrm>
      </p:grpSpPr>
      <p:pic>
        <p:nvPicPr>
          <p:cNvPr id="5" name="Picture 4" descr="green-bar.eps">
            <a:extLst>
              <a:ext uri="{FF2B5EF4-FFF2-40B4-BE49-F238E27FC236}">
                <a16:creationId xmlns:a16="http://schemas.microsoft.com/office/drawing/2014/main" id="{1B0252D6-F708-0345-838E-8128E6C60E96}"/>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6" name="Slide Number Placeholder 8">
            <a:extLst>
              <a:ext uri="{FF2B5EF4-FFF2-40B4-BE49-F238E27FC236}">
                <a16:creationId xmlns:a16="http://schemas.microsoft.com/office/drawing/2014/main" id="{C3BEA5DD-9FFA-9748-ADB6-2BEF08E12A0A}"/>
              </a:ext>
            </a:extLst>
          </p:cNvPr>
          <p:cNvSpPr>
            <a:spLocks noGrp="1"/>
          </p:cNvSpPr>
          <p:nvPr>
            <p:ph type="sldNum" sz="quarter" idx="19"/>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dirty="0"/>
          </a:p>
        </p:txBody>
      </p:sp>
      <p:pic>
        <p:nvPicPr>
          <p:cNvPr id="7" name="Picture 6">
            <a:extLst>
              <a:ext uri="{FF2B5EF4-FFF2-40B4-BE49-F238E27FC236}">
                <a16:creationId xmlns:a16="http://schemas.microsoft.com/office/drawing/2014/main" id="{F20DC9FE-ED3A-6843-9789-3C03EC70A9B6}"/>
              </a:ext>
            </a:extLst>
          </p:cNvPr>
          <p:cNvPicPr>
            <a:picLocks noChangeAspect="1"/>
          </p:cNvPicPr>
          <p:nvPr userDrawn="1"/>
        </p:nvPicPr>
        <p:blipFill>
          <a:blip r:embed="rId3"/>
          <a:stretch>
            <a:fillRect/>
          </a:stretch>
        </p:blipFill>
        <p:spPr>
          <a:xfrm>
            <a:off x="11515340" y="6410273"/>
            <a:ext cx="473787" cy="290762"/>
          </a:xfrm>
          <a:prstGeom prst="rect">
            <a:avLst/>
          </a:prstGeom>
        </p:spPr>
      </p:pic>
    </p:spTree>
    <p:extLst>
      <p:ext uri="{BB962C8B-B14F-4D97-AF65-F5344CB8AC3E}">
        <p14:creationId xmlns:p14="http://schemas.microsoft.com/office/powerpoint/2010/main" val="11301882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2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eparator - Colle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92993"/>
            <a:ext cx="7250676" cy="1362076"/>
          </a:xfrm>
        </p:spPr>
        <p:txBody>
          <a:bodyPr anchor="b">
            <a:noAutofit/>
          </a:bodyPr>
          <a:lstStyle>
            <a:lvl1pPr algn="l">
              <a:lnSpc>
                <a:spcPct val="100000"/>
              </a:lnSpc>
              <a:defRPr sz="3600" b="1" cap="none"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CA"/>
              <a:t>Chapter or Section title</a:t>
            </a:r>
            <a:endParaRPr lang="en-US"/>
          </a:p>
        </p:txBody>
      </p:sp>
      <p:sp>
        <p:nvSpPr>
          <p:cNvPr id="3" name="Text Placeholder 2"/>
          <p:cNvSpPr>
            <a:spLocks noGrp="1"/>
          </p:cNvSpPr>
          <p:nvPr>
            <p:ph type="body" idx="1" hasCustomPrompt="1"/>
          </p:nvPr>
        </p:nvSpPr>
        <p:spPr>
          <a:xfrm>
            <a:off x="609601" y="4502640"/>
            <a:ext cx="7250676" cy="1500188"/>
          </a:xfrm>
        </p:spPr>
        <p:txBody>
          <a:bodyPr lIns="0" tIns="0" rIns="0" bIns="0" anchor="t"/>
          <a:lstStyle>
            <a:lvl1pPr marL="0" indent="0">
              <a:lnSpc>
                <a:spcPct val="100000"/>
              </a:lnSpc>
              <a:buNone/>
              <a:defRPr sz="2400" baseline="0">
                <a:solidFill>
                  <a:schemeClr val="accent3"/>
                </a:solidFill>
              </a:defRPr>
            </a:lvl1pPr>
            <a:lvl2pPr marL="586109" indent="0">
              <a:buNone/>
              <a:defRPr sz="2325">
                <a:solidFill>
                  <a:schemeClr val="tx1">
                    <a:tint val="75000"/>
                  </a:schemeClr>
                </a:solidFill>
              </a:defRPr>
            </a:lvl2pPr>
            <a:lvl3pPr marL="1172219" indent="0">
              <a:buNone/>
              <a:defRPr sz="2025">
                <a:solidFill>
                  <a:schemeClr val="tx1">
                    <a:tint val="75000"/>
                  </a:schemeClr>
                </a:solidFill>
              </a:defRPr>
            </a:lvl3pPr>
            <a:lvl4pPr marL="1758328" indent="0">
              <a:buNone/>
              <a:defRPr sz="1800">
                <a:solidFill>
                  <a:schemeClr val="tx1">
                    <a:tint val="75000"/>
                  </a:schemeClr>
                </a:solidFill>
              </a:defRPr>
            </a:lvl4pPr>
            <a:lvl5pPr marL="2344438" indent="0">
              <a:buNone/>
              <a:defRPr sz="1800">
                <a:solidFill>
                  <a:schemeClr val="tx1">
                    <a:tint val="75000"/>
                  </a:schemeClr>
                </a:solidFill>
              </a:defRPr>
            </a:lvl5pPr>
            <a:lvl6pPr marL="2930547" indent="0">
              <a:buNone/>
              <a:defRPr sz="1800">
                <a:solidFill>
                  <a:schemeClr val="tx1">
                    <a:tint val="75000"/>
                  </a:schemeClr>
                </a:solidFill>
              </a:defRPr>
            </a:lvl6pPr>
            <a:lvl7pPr marL="3516656" indent="0">
              <a:buNone/>
              <a:defRPr sz="1800">
                <a:solidFill>
                  <a:schemeClr val="tx1">
                    <a:tint val="75000"/>
                  </a:schemeClr>
                </a:solidFill>
              </a:defRPr>
            </a:lvl7pPr>
            <a:lvl8pPr marL="4102766" indent="0">
              <a:buNone/>
              <a:defRPr sz="1800">
                <a:solidFill>
                  <a:schemeClr val="tx1">
                    <a:tint val="75000"/>
                  </a:schemeClr>
                </a:solidFill>
              </a:defRPr>
            </a:lvl8pPr>
            <a:lvl9pPr marL="4688875" indent="0">
              <a:buNone/>
              <a:defRPr sz="1800">
                <a:solidFill>
                  <a:schemeClr val="tx1">
                    <a:tint val="75000"/>
                  </a:schemeClr>
                </a:solidFill>
              </a:defRPr>
            </a:lvl9pPr>
          </a:lstStyle>
          <a:p>
            <a:pPr lvl="0"/>
            <a:r>
              <a:rPr lang="en-CA"/>
              <a:t>Brief description or intro to this section</a:t>
            </a:r>
          </a:p>
        </p:txBody>
      </p:sp>
      <p:pic>
        <p:nvPicPr>
          <p:cNvPr id="7" name="Picture 6">
            <a:extLst>
              <a:ext uri="{FF2B5EF4-FFF2-40B4-BE49-F238E27FC236}">
                <a16:creationId xmlns:a16="http://schemas.microsoft.com/office/drawing/2014/main" id="{AB499510-2B45-E647-80FC-C12C02A2C3B3}"/>
              </a:ext>
            </a:extLst>
          </p:cNvPr>
          <p:cNvPicPr>
            <a:picLocks noChangeAspect="1"/>
          </p:cNvPicPr>
          <p:nvPr userDrawn="1"/>
        </p:nvPicPr>
        <p:blipFill>
          <a:blip r:embed="rId2"/>
          <a:stretch>
            <a:fillRect/>
          </a:stretch>
        </p:blipFill>
        <p:spPr>
          <a:xfrm>
            <a:off x="8756690" y="611718"/>
            <a:ext cx="2828649" cy="476250"/>
          </a:xfrm>
          <a:prstGeom prst="rect">
            <a:avLst/>
          </a:prstGeom>
        </p:spPr>
      </p:pic>
    </p:spTree>
    <p:extLst>
      <p:ext uri="{BB962C8B-B14F-4D97-AF65-F5344CB8AC3E}">
        <p14:creationId xmlns:p14="http://schemas.microsoft.com/office/powerpoint/2010/main" val="159512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eparator - Future Read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92993"/>
            <a:ext cx="7250676" cy="1362076"/>
          </a:xfrm>
        </p:spPr>
        <p:txBody>
          <a:bodyPr anchor="b">
            <a:noAutofit/>
          </a:bodyPr>
          <a:lstStyle>
            <a:lvl1pPr algn="l">
              <a:lnSpc>
                <a:spcPct val="100000"/>
              </a:lnSpc>
              <a:defRPr sz="3600" b="1" cap="none"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CA"/>
              <a:t>Chapter or Section title</a:t>
            </a:r>
            <a:endParaRPr lang="en-US"/>
          </a:p>
        </p:txBody>
      </p:sp>
      <p:sp>
        <p:nvSpPr>
          <p:cNvPr id="3" name="Text Placeholder 2"/>
          <p:cNvSpPr>
            <a:spLocks noGrp="1"/>
          </p:cNvSpPr>
          <p:nvPr>
            <p:ph type="body" idx="1" hasCustomPrompt="1"/>
          </p:nvPr>
        </p:nvSpPr>
        <p:spPr>
          <a:xfrm>
            <a:off x="609601" y="4502640"/>
            <a:ext cx="7250676" cy="1500188"/>
          </a:xfrm>
        </p:spPr>
        <p:txBody>
          <a:bodyPr lIns="0" tIns="0" rIns="0" bIns="0" anchor="t"/>
          <a:lstStyle>
            <a:lvl1pPr marL="0" indent="0">
              <a:lnSpc>
                <a:spcPct val="100000"/>
              </a:lnSpc>
              <a:buNone/>
              <a:defRPr sz="2400" baseline="0">
                <a:solidFill>
                  <a:schemeClr val="accent3"/>
                </a:solidFill>
              </a:defRPr>
            </a:lvl1pPr>
            <a:lvl2pPr marL="586109" indent="0">
              <a:buNone/>
              <a:defRPr sz="2325">
                <a:solidFill>
                  <a:schemeClr val="tx1">
                    <a:tint val="75000"/>
                  </a:schemeClr>
                </a:solidFill>
              </a:defRPr>
            </a:lvl2pPr>
            <a:lvl3pPr marL="1172219" indent="0">
              <a:buNone/>
              <a:defRPr sz="2025">
                <a:solidFill>
                  <a:schemeClr val="tx1">
                    <a:tint val="75000"/>
                  </a:schemeClr>
                </a:solidFill>
              </a:defRPr>
            </a:lvl3pPr>
            <a:lvl4pPr marL="1758328" indent="0">
              <a:buNone/>
              <a:defRPr sz="1800">
                <a:solidFill>
                  <a:schemeClr val="tx1">
                    <a:tint val="75000"/>
                  </a:schemeClr>
                </a:solidFill>
              </a:defRPr>
            </a:lvl4pPr>
            <a:lvl5pPr marL="2344438" indent="0">
              <a:buNone/>
              <a:defRPr sz="1800">
                <a:solidFill>
                  <a:schemeClr val="tx1">
                    <a:tint val="75000"/>
                  </a:schemeClr>
                </a:solidFill>
              </a:defRPr>
            </a:lvl5pPr>
            <a:lvl6pPr marL="2930547" indent="0">
              <a:buNone/>
              <a:defRPr sz="1800">
                <a:solidFill>
                  <a:schemeClr val="tx1">
                    <a:tint val="75000"/>
                  </a:schemeClr>
                </a:solidFill>
              </a:defRPr>
            </a:lvl6pPr>
            <a:lvl7pPr marL="3516656" indent="0">
              <a:buNone/>
              <a:defRPr sz="1800">
                <a:solidFill>
                  <a:schemeClr val="tx1">
                    <a:tint val="75000"/>
                  </a:schemeClr>
                </a:solidFill>
              </a:defRPr>
            </a:lvl7pPr>
            <a:lvl8pPr marL="4102766" indent="0">
              <a:buNone/>
              <a:defRPr sz="1800">
                <a:solidFill>
                  <a:schemeClr val="tx1">
                    <a:tint val="75000"/>
                  </a:schemeClr>
                </a:solidFill>
              </a:defRPr>
            </a:lvl8pPr>
            <a:lvl9pPr marL="4688875" indent="0">
              <a:buNone/>
              <a:defRPr sz="1800">
                <a:solidFill>
                  <a:schemeClr val="tx1">
                    <a:tint val="75000"/>
                  </a:schemeClr>
                </a:solidFill>
              </a:defRPr>
            </a:lvl9pPr>
          </a:lstStyle>
          <a:p>
            <a:pPr lvl="0"/>
            <a:r>
              <a:rPr lang="en-CA"/>
              <a:t>Brief description or intro to this section</a:t>
            </a:r>
          </a:p>
        </p:txBody>
      </p:sp>
      <p:pic>
        <p:nvPicPr>
          <p:cNvPr id="5" name="Picture 4">
            <a:extLst>
              <a:ext uri="{FF2B5EF4-FFF2-40B4-BE49-F238E27FC236}">
                <a16:creationId xmlns:a16="http://schemas.microsoft.com/office/drawing/2014/main" id="{9A49921E-EBF0-804D-A55B-74084FB0A0D0}"/>
              </a:ext>
            </a:extLst>
          </p:cNvPr>
          <p:cNvPicPr>
            <a:picLocks noChangeAspect="1"/>
          </p:cNvPicPr>
          <p:nvPr userDrawn="1"/>
        </p:nvPicPr>
        <p:blipFill>
          <a:blip r:embed="rId2"/>
          <a:stretch>
            <a:fillRect/>
          </a:stretch>
        </p:blipFill>
        <p:spPr>
          <a:xfrm>
            <a:off x="8756690" y="611718"/>
            <a:ext cx="2828649" cy="467982"/>
          </a:xfrm>
          <a:prstGeom prst="rect">
            <a:avLst/>
          </a:prstGeom>
        </p:spPr>
      </p:pic>
    </p:spTree>
    <p:extLst>
      <p:ext uri="{BB962C8B-B14F-4D97-AF65-F5344CB8AC3E}">
        <p14:creationId xmlns:p14="http://schemas.microsoft.com/office/powerpoint/2010/main" val="2734344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eparator - Foundatio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92993"/>
            <a:ext cx="7250676" cy="1362076"/>
          </a:xfrm>
        </p:spPr>
        <p:txBody>
          <a:bodyPr anchor="b">
            <a:noAutofit/>
          </a:bodyPr>
          <a:lstStyle>
            <a:lvl1pPr algn="l">
              <a:lnSpc>
                <a:spcPct val="100000"/>
              </a:lnSpc>
              <a:defRPr sz="3600" b="1" cap="none"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CA"/>
              <a:t>Chapter or Section title</a:t>
            </a:r>
            <a:endParaRPr lang="en-US"/>
          </a:p>
        </p:txBody>
      </p:sp>
      <p:sp>
        <p:nvSpPr>
          <p:cNvPr id="3" name="Text Placeholder 2"/>
          <p:cNvSpPr>
            <a:spLocks noGrp="1"/>
          </p:cNvSpPr>
          <p:nvPr>
            <p:ph type="body" idx="1" hasCustomPrompt="1"/>
          </p:nvPr>
        </p:nvSpPr>
        <p:spPr>
          <a:xfrm>
            <a:off x="609601" y="4502640"/>
            <a:ext cx="7250676" cy="1500188"/>
          </a:xfrm>
        </p:spPr>
        <p:txBody>
          <a:bodyPr lIns="0" tIns="0" rIns="0" bIns="0" anchor="t"/>
          <a:lstStyle>
            <a:lvl1pPr marL="0" indent="0">
              <a:lnSpc>
                <a:spcPct val="100000"/>
              </a:lnSpc>
              <a:buNone/>
              <a:defRPr sz="2400" baseline="0">
                <a:solidFill>
                  <a:schemeClr val="accent3"/>
                </a:solidFill>
              </a:defRPr>
            </a:lvl1pPr>
            <a:lvl2pPr marL="586109" indent="0">
              <a:buNone/>
              <a:defRPr sz="2325">
                <a:solidFill>
                  <a:schemeClr val="tx1">
                    <a:tint val="75000"/>
                  </a:schemeClr>
                </a:solidFill>
              </a:defRPr>
            </a:lvl2pPr>
            <a:lvl3pPr marL="1172219" indent="0">
              <a:buNone/>
              <a:defRPr sz="2025">
                <a:solidFill>
                  <a:schemeClr val="tx1">
                    <a:tint val="75000"/>
                  </a:schemeClr>
                </a:solidFill>
              </a:defRPr>
            </a:lvl3pPr>
            <a:lvl4pPr marL="1758328" indent="0">
              <a:buNone/>
              <a:defRPr sz="1800">
                <a:solidFill>
                  <a:schemeClr val="tx1">
                    <a:tint val="75000"/>
                  </a:schemeClr>
                </a:solidFill>
              </a:defRPr>
            </a:lvl4pPr>
            <a:lvl5pPr marL="2344438" indent="0">
              <a:buNone/>
              <a:defRPr sz="1800">
                <a:solidFill>
                  <a:schemeClr val="tx1">
                    <a:tint val="75000"/>
                  </a:schemeClr>
                </a:solidFill>
              </a:defRPr>
            </a:lvl5pPr>
            <a:lvl6pPr marL="2930547" indent="0">
              <a:buNone/>
              <a:defRPr sz="1800">
                <a:solidFill>
                  <a:schemeClr val="tx1">
                    <a:tint val="75000"/>
                  </a:schemeClr>
                </a:solidFill>
              </a:defRPr>
            </a:lvl6pPr>
            <a:lvl7pPr marL="3516656" indent="0">
              <a:buNone/>
              <a:defRPr sz="1800">
                <a:solidFill>
                  <a:schemeClr val="tx1">
                    <a:tint val="75000"/>
                  </a:schemeClr>
                </a:solidFill>
              </a:defRPr>
            </a:lvl7pPr>
            <a:lvl8pPr marL="4102766" indent="0">
              <a:buNone/>
              <a:defRPr sz="1800">
                <a:solidFill>
                  <a:schemeClr val="tx1">
                    <a:tint val="75000"/>
                  </a:schemeClr>
                </a:solidFill>
              </a:defRPr>
            </a:lvl8pPr>
            <a:lvl9pPr marL="4688875" indent="0">
              <a:buNone/>
              <a:defRPr sz="1800">
                <a:solidFill>
                  <a:schemeClr val="tx1">
                    <a:tint val="75000"/>
                  </a:schemeClr>
                </a:solidFill>
              </a:defRPr>
            </a:lvl9pPr>
          </a:lstStyle>
          <a:p>
            <a:pPr lvl="0"/>
            <a:r>
              <a:rPr lang="en-CA"/>
              <a:t>Brief description or intro to this section</a:t>
            </a:r>
          </a:p>
        </p:txBody>
      </p:sp>
      <p:pic>
        <p:nvPicPr>
          <p:cNvPr id="5" name="Picture 4">
            <a:extLst>
              <a:ext uri="{FF2B5EF4-FFF2-40B4-BE49-F238E27FC236}">
                <a16:creationId xmlns:a16="http://schemas.microsoft.com/office/drawing/2014/main" id="{6CF0E11F-2B27-9D41-BA2D-E484EB69CCA8}"/>
              </a:ext>
            </a:extLst>
          </p:cNvPr>
          <p:cNvPicPr>
            <a:picLocks noChangeAspect="1"/>
          </p:cNvPicPr>
          <p:nvPr userDrawn="1"/>
        </p:nvPicPr>
        <p:blipFill>
          <a:blip r:embed="rId2"/>
          <a:stretch>
            <a:fillRect/>
          </a:stretch>
        </p:blipFill>
        <p:spPr>
          <a:xfrm>
            <a:off x="8756690" y="611718"/>
            <a:ext cx="2828649" cy="504825"/>
          </a:xfrm>
          <a:prstGeom prst="rect">
            <a:avLst/>
          </a:prstGeom>
        </p:spPr>
      </p:pic>
    </p:spTree>
    <p:extLst>
      <p:ext uri="{BB962C8B-B14F-4D97-AF65-F5344CB8AC3E}">
        <p14:creationId xmlns:p14="http://schemas.microsoft.com/office/powerpoint/2010/main" val="390173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eparator - IDEAWORKS">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92993"/>
            <a:ext cx="7250676" cy="1362076"/>
          </a:xfrm>
        </p:spPr>
        <p:txBody>
          <a:bodyPr anchor="b">
            <a:noAutofit/>
          </a:bodyPr>
          <a:lstStyle>
            <a:lvl1pPr algn="l">
              <a:lnSpc>
                <a:spcPct val="100000"/>
              </a:lnSpc>
              <a:defRPr sz="3600" b="1" cap="none"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CA"/>
              <a:t>Chapter or Section title</a:t>
            </a:r>
            <a:endParaRPr lang="en-US"/>
          </a:p>
        </p:txBody>
      </p:sp>
      <p:sp>
        <p:nvSpPr>
          <p:cNvPr id="3" name="Text Placeholder 2"/>
          <p:cNvSpPr>
            <a:spLocks noGrp="1"/>
          </p:cNvSpPr>
          <p:nvPr>
            <p:ph type="body" idx="1" hasCustomPrompt="1"/>
          </p:nvPr>
        </p:nvSpPr>
        <p:spPr>
          <a:xfrm>
            <a:off x="609601" y="4502640"/>
            <a:ext cx="7250676" cy="1500188"/>
          </a:xfrm>
        </p:spPr>
        <p:txBody>
          <a:bodyPr lIns="0" tIns="0" rIns="0" bIns="0" anchor="t"/>
          <a:lstStyle>
            <a:lvl1pPr marL="0" indent="0">
              <a:lnSpc>
                <a:spcPct val="100000"/>
              </a:lnSpc>
              <a:buNone/>
              <a:defRPr sz="2400" baseline="0">
                <a:solidFill>
                  <a:schemeClr val="accent3"/>
                </a:solidFill>
              </a:defRPr>
            </a:lvl1pPr>
            <a:lvl2pPr marL="586109" indent="0">
              <a:buNone/>
              <a:defRPr sz="2325">
                <a:solidFill>
                  <a:schemeClr val="tx1">
                    <a:tint val="75000"/>
                  </a:schemeClr>
                </a:solidFill>
              </a:defRPr>
            </a:lvl2pPr>
            <a:lvl3pPr marL="1172219" indent="0">
              <a:buNone/>
              <a:defRPr sz="2025">
                <a:solidFill>
                  <a:schemeClr val="tx1">
                    <a:tint val="75000"/>
                  </a:schemeClr>
                </a:solidFill>
              </a:defRPr>
            </a:lvl3pPr>
            <a:lvl4pPr marL="1758328" indent="0">
              <a:buNone/>
              <a:defRPr sz="1800">
                <a:solidFill>
                  <a:schemeClr val="tx1">
                    <a:tint val="75000"/>
                  </a:schemeClr>
                </a:solidFill>
              </a:defRPr>
            </a:lvl4pPr>
            <a:lvl5pPr marL="2344438" indent="0">
              <a:buNone/>
              <a:defRPr sz="1800">
                <a:solidFill>
                  <a:schemeClr val="tx1">
                    <a:tint val="75000"/>
                  </a:schemeClr>
                </a:solidFill>
              </a:defRPr>
            </a:lvl5pPr>
            <a:lvl6pPr marL="2930547" indent="0">
              <a:buNone/>
              <a:defRPr sz="1800">
                <a:solidFill>
                  <a:schemeClr val="tx1">
                    <a:tint val="75000"/>
                  </a:schemeClr>
                </a:solidFill>
              </a:defRPr>
            </a:lvl6pPr>
            <a:lvl7pPr marL="3516656" indent="0">
              <a:buNone/>
              <a:defRPr sz="1800">
                <a:solidFill>
                  <a:schemeClr val="tx1">
                    <a:tint val="75000"/>
                  </a:schemeClr>
                </a:solidFill>
              </a:defRPr>
            </a:lvl7pPr>
            <a:lvl8pPr marL="4102766" indent="0">
              <a:buNone/>
              <a:defRPr sz="1800">
                <a:solidFill>
                  <a:schemeClr val="tx1">
                    <a:tint val="75000"/>
                  </a:schemeClr>
                </a:solidFill>
              </a:defRPr>
            </a:lvl8pPr>
            <a:lvl9pPr marL="4688875" indent="0">
              <a:buNone/>
              <a:defRPr sz="1800">
                <a:solidFill>
                  <a:schemeClr val="tx1">
                    <a:tint val="75000"/>
                  </a:schemeClr>
                </a:solidFill>
              </a:defRPr>
            </a:lvl9pPr>
          </a:lstStyle>
          <a:p>
            <a:pPr lvl="0"/>
            <a:r>
              <a:rPr lang="en-CA"/>
              <a:t>Brief description or intro to this section</a:t>
            </a:r>
          </a:p>
        </p:txBody>
      </p:sp>
      <p:pic>
        <p:nvPicPr>
          <p:cNvPr id="5" name="Picture 4">
            <a:extLst>
              <a:ext uri="{FF2B5EF4-FFF2-40B4-BE49-F238E27FC236}">
                <a16:creationId xmlns:a16="http://schemas.microsoft.com/office/drawing/2014/main" id="{2B6494BE-4088-234B-90C2-8D755C10EEF5}"/>
              </a:ext>
            </a:extLst>
          </p:cNvPr>
          <p:cNvPicPr>
            <a:picLocks noChangeAspect="1"/>
          </p:cNvPicPr>
          <p:nvPr userDrawn="1"/>
        </p:nvPicPr>
        <p:blipFill>
          <a:blip r:embed="rId2"/>
          <a:stretch>
            <a:fillRect/>
          </a:stretch>
        </p:blipFill>
        <p:spPr>
          <a:xfrm>
            <a:off x="8757507" y="612422"/>
            <a:ext cx="2828649" cy="598971"/>
          </a:xfrm>
          <a:prstGeom prst="rect">
            <a:avLst/>
          </a:prstGeom>
        </p:spPr>
      </p:pic>
    </p:spTree>
    <p:extLst>
      <p:ext uri="{BB962C8B-B14F-4D97-AF65-F5344CB8AC3E}">
        <p14:creationId xmlns:p14="http://schemas.microsoft.com/office/powerpoint/2010/main" val="498860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rson/Contact">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a:xfrm>
            <a:off x="1851698" y="1803401"/>
            <a:ext cx="3474729" cy="3227685"/>
          </a:xfrm>
        </p:spPr>
        <p:txBody>
          <a:bodyPr/>
          <a:lstStyle/>
          <a:p>
            <a:r>
              <a:rPr lang="en-US" dirty="0"/>
              <a:t>Photo</a:t>
            </a:r>
          </a:p>
        </p:txBody>
      </p:sp>
      <p:sp>
        <p:nvSpPr>
          <p:cNvPr id="11" name="Text Placeholder 10"/>
          <p:cNvSpPr>
            <a:spLocks noGrp="1"/>
          </p:cNvSpPr>
          <p:nvPr>
            <p:ph type="body" sz="quarter" idx="17" hasCustomPrompt="1"/>
          </p:nvPr>
        </p:nvSpPr>
        <p:spPr>
          <a:xfrm>
            <a:off x="5572313" y="2336800"/>
            <a:ext cx="4682310" cy="2160887"/>
          </a:xfrm>
        </p:spPr>
        <p:txBody>
          <a:bodyPr anchor="ctr"/>
          <a:lstStyle>
            <a:lvl1pPr>
              <a:defRPr/>
            </a:lvl1pPr>
          </a:lstStyle>
          <a:p>
            <a:pPr lvl="0"/>
            <a:r>
              <a:rPr lang="en-CA"/>
              <a:t>Person’s description</a:t>
            </a:r>
          </a:p>
        </p:txBody>
      </p:sp>
      <p:sp>
        <p:nvSpPr>
          <p:cNvPr id="8" name="Title 1"/>
          <p:cNvSpPr>
            <a:spLocks noGrp="1"/>
          </p:cNvSpPr>
          <p:nvPr>
            <p:ph type="title" hasCustomPrompt="1"/>
          </p:nvPr>
        </p:nvSpPr>
        <p:spPr>
          <a:xfrm>
            <a:off x="609601" y="576274"/>
            <a:ext cx="7106241" cy="1001980"/>
          </a:xfrm>
        </p:spPr>
        <p:txBody>
          <a:bodyPr anchor="t">
            <a:noAutofit/>
          </a:bodyPr>
          <a:lstStyle>
            <a:lvl1pPr>
              <a:lnSpc>
                <a:spcPct val="100000"/>
              </a:lnSpc>
              <a:defRPr sz="3300" b="1" baseline="0">
                <a:solidFill>
                  <a:schemeClr val="tx2"/>
                </a:solidFill>
              </a:defRPr>
            </a:lvl1pPr>
          </a:lstStyle>
          <a:p>
            <a:r>
              <a:rPr lang="en-CA"/>
              <a:t>Person and/or Contact Information</a:t>
            </a:r>
            <a:endParaRPr lang="en-US"/>
          </a:p>
        </p:txBody>
      </p:sp>
      <p:sp>
        <p:nvSpPr>
          <p:cNvPr id="7" name="Text Placeholder 6"/>
          <p:cNvSpPr>
            <a:spLocks noGrp="1"/>
          </p:cNvSpPr>
          <p:nvPr>
            <p:ph type="body" sz="quarter" idx="18" hasCustomPrompt="1"/>
          </p:nvPr>
        </p:nvSpPr>
        <p:spPr>
          <a:xfrm>
            <a:off x="5571722" y="1803797"/>
            <a:ext cx="4682462" cy="533003"/>
          </a:xfrm>
        </p:spPr>
        <p:txBody>
          <a:bodyPr/>
          <a:lstStyle>
            <a:lvl1pPr>
              <a:defRPr b="1">
                <a:solidFill>
                  <a:schemeClr val="accent2"/>
                </a:solidFill>
              </a:defRPr>
            </a:lvl1pPr>
          </a:lstStyle>
          <a:p>
            <a:pPr lvl="0"/>
            <a:r>
              <a:rPr lang="en-CA"/>
              <a:t>Person’s Name</a:t>
            </a:r>
          </a:p>
        </p:txBody>
      </p:sp>
      <p:sp>
        <p:nvSpPr>
          <p:cNvPr id="13" name="Text Placeholder 12"/>
          <p:cNvSpPr>
            <a:spLocks noGrp="1"/>
          </p:cNvSpPr>
          <p:nvPr>
            <p:ph type="body" sz="quarter" idx="19" hasCustomPrompt="1"/>
          </p:nvPr>
        </p:nvSpPr>
        <p:spPr>
          <a:xfrm>
            <a:off x="5571722" y="4498182"/>
            <a:ext cx="4682462" cy="532904"/>
          </a:xfrm>
        </p:spPr>
        <p:txBody>
          <a:bodyPr anchor="b"/>
          <a:lstStyle>
            <a:lvl1pPr>
              <a:defRPr sz="1575"/>
            </a:lvl1pPr>
          </a:lstStyle>
          <a:p>
            <a:pPr lvl="0"/>
            <a:r>
              <a:rPr lang="en-CA"/>
              <a:t>Person’s email</a:t>
            </a:r>
          </a:p>
        </p:txBody>
      </p:sp>
      <p:pic>
        <p:nvPicPr>
          <p:cNvPr id="9" name="Picture 8" descr="green-bar.eps">
            <a:extLst>
              <a:ext uri="{FF2B5EF4-FFF2-40B4-BE49-F238E27FC236}">
                <a16:creationId xmlns:a16="http://schemas.microsoft.com/office/drawing/2014/main" id="{A57FA599-400B-034A-970C-CD34B7C90135}"/>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10" name="Slide Number Placeholder 8">
            <a:extLst>
              <a:ext uri="{FF2B5EF4-FFF2-40B4-BE49-F238E27FC236}">
                <a16:creationId xmlns:a16="http://schemas.microsoft.com/office/drawing/2014/main" id="{EC297452-5309-F443-A021-963AF39151EC}"/>
              </a:ext>
            </a:extLst>
          </p:cNvPr>
          <p:cNvSpPr>
            <a:spLocks noGrp="1"/>
          </p:cNvSpPr>
          <p:nvPr>
            <p:ph type="sldNum" sz="quarter" idx="20"/>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dirty="0"/>
          </a:p>
        </p:txBody>
      </p:sp>
      <p:pic>
        <p:nvPicPr>
          <p:cNvPr id="12" name="Picture 11">
            <a:extLst>
              <a:ext uri="{FF2B5EF4-FFF2-40B4-BE49-F238E27FC236}">
                <a16:creationId xmlns:a16="http://schemas.microsoft.com/office/drawing/2014/main" id="{6BC4D48F-7713-9841-A2FD-8064A3C3D9E1}"/>
              </a:ext>
            </a:extLst>
          </p:cNvPr>
          <p:cNvPicPr>
            <a:picLocks noChangeAspect="1"/>
          </p:cNvPicPr>
          <p:nvPr userDrawn="1"/>
        </p:nvPicPr>
        <p:blipFill>
          <a:blip r:embed="rId3"/>
          <a:stretch>
            <a:fillRect/>
          </a:stretch>
        </p:blipFill>
        <p:spPr>
          <a:xfrm>
            <a:off x="11515340" y="6410273"/>
            <a:ext cx="473787" cy="290762"/>
          </a:xfrm>
          <a:prstGeom prst="rect">
            <a:avLst/>
          </a:prstGeom>
        </p:spPr>
      </p:pic>
    </p:spTree>
    <p:extLst>
      <p:ext uri="{BB962C8B-B14F-4D97-AF65-F5344CB8AC3E}">
        <p14:creationId xmlns:p14="http://schemas.microsoft.com/office/powerpoint/2010/main" val="384909493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499889"/>
            <a:ext cx="10972800" cy="1100311"/>
          </a:xfrm>
          <a:prstGeom prst="rect">
            <a:avLst/>
          </a:prstGeom>
        </p:spPr>
        <p:txBody>
          <a:bodyPr vert="horz" lIns="0" tIns="0" rIns="0" bIns="0" rtlCol="0" anchor="ctr">
            <a:noAutofit/>
          </a:bodyPr>
          <a:lstStyle/>
          <a:p>
            <a:r>
              <a:rPr lang="en-CA"/>
              <a:t>Click to edit Master title style</a:t>
            </a:r>
            <a:endParaRPr lang="en-US"/>
          </a:p>
        </p:txBody>
      </p:sp>
      <p:sp>
        <p:nvSpPr>
          <p:cNvPr id="3" name="Text Placeholder 2"/>
          <p:cNvSpPr>
            <a:spLocks noGrp="1"/>
          </p:cNvSpPr>
          <p:nvPr>
            <p:ph type="body" idx="1"/>
          </p:nvPr>
        </p:nvSpPr>
        <p:spPr>
          <a:xfrm>
            <a:off x="609601" y="1600200"/>
            <a:ext cx="10972800" cy="3903399"/>
          </a:xfrm>
          <a:prstGeom prst="rect">
            <a:avLst/>
          </a:prstGeom>
        </p:spPr>
        <p:txBody>
          <a:bodyPr vert="horz" lIns="0" tIns="0" rIns="0" bIns="0" rtlCol="0">
            <a:noAutofit/>
          </a:bodyPr>
          <a:lstStyle/>
          <a:p>
            <a:pPr lvl="0"/>
            <a:r>
              <a:rPr lang="en-CA"/>
              <a:t>Click to edit Master text styles</a:t>
            </a:r>
          </a:p>
          <a:p>
            <a:pPr lvl="1"/>
            <a:r>
              <a:rPr lang="en-CA"/>
              <a:t>First level</a:t>
            </a:r>
          </a:p>
          <a:p>
            <a:pPr lvl="2"/>
            <a:r>
              <a:rPr lang="en-CA"/>
              <a:t>Second level</a:t>
            </a:r>
          </a:p>
          <a:p>
            <a:pPr lvl="3"/>
            <a:r>
              <a:rPr lang="en-CA"/>
              <a:t>Third Level</a:t>
            </a:r>
          </a:p>
          <a:p>
            <a:pPr lvl="0"/>
            <a:endParaRPr lang="en-CA"/>
          </a:p>
        </p:txBody>
      </p:sp>
      <p:sp>
        <p:nvSpPr>
          <p:cNvPr id="6" name="Slide Number Placeholder 5"/>
          <p:cNvSpPr>
            <a:spLocks noGrp="1"/>
          </p:cNvSpPr>
          <p:nvPr>
            <p:ph type="sldNum" sz="quarter" idx="4"/>
          </p:nvPr>
        </p:nvSpPr>
        <p:spPr>
          <a:xfrm>
            <a:off x="609601" y="6356351"/>
            <a:ext cx="885052" cy="365126"/>
          </a:xfrm>
          <a:prstGeom prst="rect">
            <a:avLst/>
          </a:prstGeom>
        </p:spPr>
        <p:txBody>
          <a:bodyPr vert="horz" lIns="0" tIns="0" rIns="0" bIns="0" rtlCol="0" anchor="ctr"/>
          <a:lstStyle>
            <a:lvl1pPr algn="l">
              <a:defRPr sz="1575" b="1">
                <a:solidFill>
                  <a:schemeClr val="tx1">
                    <a:tint val="75000"/>
                  </a:schemeClr>
                </a:solidFill>
              </a:defRPr>
            </a:lvl1pPr>
          </a:lstStyle>
          <a:p>
            <a:fld id="{C1424084-422A-4246-8522-ECCBA4948A88}" type="slidenum">
              <a:rPr lang="en-US" smtClean="0"/>
              <a:pPr/>
              <a:t>‹#›</a:t>
            </a:fld>
            <a:endParaRPr lang="en-US" dirty="0"/>
          </a:p>
        </p:txBody>
      </p:sp>
    </p:spTree>
    <p:extLst>
      <p:ext uri="{BB962C8B-B14F-4D97-AF65-F5344CB8AC3E}">
        <p14:creationId xmlns:p14="http://schemas.microsoft.com/office/powerpoint/2010/main" val="4202734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Lst>
  <p:hf hdr="0" ftr="0" dt="0"/>
  <p:txStyles>
    <p:titleStyle>
      <a:lvl1pPr algn="l" defTabSz="586109" rtl="0" eaLnBrk="1" latinLnBrk="0" hangingPunct="1">
        <a:lnSpc>
          <a:spcPct val="80000"/>
        </a:lnSpc>
        <a:spcBef>
          <a:spcPct val="0"/>
        </a:spcBef>
        <a:buNone/>
        <a:defRPr sz="4949" b="1" kern="1200">
          <a:solidFill>
            <a:schemeClr val="accent5"/>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586109" rtl="0" eaLnBrk="1" latinLnBrk="0" hangingPunct="1">
        <a:lnSpc>
          <a:spcPct val="110000"/>
        </a:lnSpc>
        <a:spcBef>
          <a:spcPct val="20000"/>
        </a:spcBef>
        <a:buClr>
          <a:schemeClr val="accent2"/>
        </a:buClr>
        <a:buFontTx/>
        <a:buNone/>
        <a:defRPr sz="2400" kern="1200">
          <a:solidFill>
            <a:schemeClr val="accent5"/>
          </a:solidFill>
          <a:latin typeface="+mn-lt"/>
          <a:ea typeface="+mn-ea"/>
          <a:cs typeface="+mn-cs"/>
        </a:defRPr>
      </a:lvl1pPr>
      <a:lvl2pPr marL="952428" indent="-366319" algn="l" defTabSz="586109" rtl="0" eaLnBrk="1" latinLnBrk="0" hangingPunct="1">
        <a:lnSpc>
          <a:spcPct val="110000"/>
        </a:lnSpc>
        <a:spcBef>
          <a:spcPct val="20000"/>
        </a:spcBef>
        <a:buClr>
          <a:schemeClr val="accent2"/>
        </a:buClr>
        <a:buSzPct val="100000"/>
        <a:buFont typeface="Arial"/>
        <a:buChar char="•"/>
        <a:defRPr sz="2400" kern="1200">
          <a:solidFill>
            <a:schemeClr val="accent5"/>
          </a:solidFill>
          <a:latin typeface="+mn-lt"/>
          <a:ea typeface="+mn-ea"/>
          <a:cs typeface="+mn-cs"/>
        </a:defRPr>
      </a:lvl2pPr>
      <a:lvl3pPr marL="1515073" indent="-342854" algn="l" defTabSz="586109" rtl="0" eaLnBrk="1" latinLnBrk="0" hangingPunct="1">
        <a:lnSpc>
          <a:spcPct val="110000"/>
        </a:lnSpc>
        <a:spcBef>
          <a:spcPct val="20000"/>
        </a:spcBef>
        <a:buClr>
          <a:schemeClr val="accent2"/>
        </a:buClr>
        <a:buSzPct val="75000"/>
        <a:buFont typeface="Wingdings" pitchFamily="2" charset="2"/>
        <a:buChar char="§"/>
        <a:defRPr sz="2400" kern="1200" baseline="0">
          <a:solidFill>
            <a:schemeClr val="accent5"/>
          </a:solidFill>
          <a:latin typeface="+mn-lt"/>
          <a:ea typeface="+mn-ea"/>
          <a:cs typeface="+mn-cs"/>
        </a:defRPr>
      </a:lvl3pPr>
      <a:lvl4pPr marL="2051383" indent="-293055" algn="l" defTabSz="586109" rtl="0" eaLnBrk="1" latinLnBrk="0" hangingPunct="1">
        <a:lnSpc>
          <a:spcPct val="120000"/>
        </a:lnSpc>
        <a:spcBef>
          <a:spcPct val="20000"/>
        </a:spcBef>
        <a:buClr>
          <a:schemeClr val="accent2"/>
        </a:buClr>
        <a:buSzPct val="100000"/>
        <a:buFont typeface="Courier New" panose="02070309020205020404" pitchFamily="49" charset="0"/>
        <a:buChar char="o"/>
        <a:defRPr sz="1575" kern="1200">
          <a:solidFill>
            <a:schemeClr val="accent4"/>
          </a:solidFill>
          <a:latin typeface="+mn-lt"/>
          <a:ea typeface="+mn-ea"/>
          <a:cs typeface="+mn-cs"/>
        </a:defRPr>
      </a:lvl4pPr>
      <a:lvl5pPr marL="2637492" indent="-293055" algn="l" defTabSz="586109" rtl="0" eaLnBrk="1" latinLnBrk="0" hangingPunct="1">
        <a:spcBef>
          <a:spcPct val="20000"/>
        </a:spcBef>
        <a:buFont typeface="Arial"/>
        <a:buChar char="»"/>
        <a:defRPr sz="2550" kern="1200">
          <a:solidFill>
            <a:schemeClr val="accent5"/>
          </a:solidFill>
          <a:latin typeface="+mn-lt"/>
          <a:ea typeface="+mn-ea"/>
          <a:cs typeface="+mn-cs"/>
        </a:defRPr>
      </a:lvl5pPr>
      <a:lvl6pPr marL="3223602" indent="-293055" algn="l" defTabSz="586109" rtl="0" eaLnBrk="1" latinLnBrk="0" hangingPunct="1">
        <a:spcBef>
          <a:spcPct val="20000"/>
        </a:spcBef>
        <a:buFont typeface="Arial"/>
        <a:buChar char="•"/>
        <a:defRPr sz="2550" kern="1200">
          <a:solidFill>
            <a:schemeClr val="tx1"/>
          </a:solidFill>
          <a:latin typeface="+mn-lt"/>
          <a:ea typeface="+mn-ea"/>
          <a:cs typeface="+mn-cs"/>
        </a:defRPr>
      </a:lvl6pPr>
      <a:lvl7pPr marL="3809711" indent="-293055" algn="l" defTabSz="586109" rtl="0" eaLnBrk="1" latinLnBrk="0" hangingPunct="1">
        <a:spcBef>
          <a:spcPct val="20000"/>
        </a:spcBef>
        <a:buFont typeface="Arial"/>
        <a:buChar char="•"/>
        <a:defRPr sz="2550" kern="1200">
          <a:solidFill>
            <a:schemeClr val="tx1"/>
          </a:solidFill>
          <a:latin typeface="+mn-lt"/>
          <a:ea typeface="+mn-ea"/>
          <a:cs typeface="+mn-cs"/>
        </a:defRPr>
      </a:lvl7pPr>
      <a:lvl8pPr marL="4395821" indent="-293055" algn="l" defTabSz="586109" rtl="0" eaLnBrk="1" latinLnBrk="0" hangingPunct="1">
        <a:spcBef>
          <a:spcPct val="20000"/>
        </a:spcBef>
        <a:buFont typeface="Arial"/>
        <a:buChar char="•"/>
        <a:defRPr sz="2550" kern="1200">
          <a:solidFill>
            <a:schemeClr val="tx1"/>
          </a:solidFill>
          <a:latin typeface="+mn-lt"/>
          <a:ea typeface="+mn-ea"/>
          <a:cs typeface="+mn-cs"/>
        </a:defRPr>
      </a:lvl8pPr>
      <a:lvl9pPr marL="4981930" indent="-293055" algn="l" defTabSz="586109" rtl="0" eaLnBrk="1" latinLnBrk="0" hangingPunct="1">
        <a:spcBef>
          <a:spcPct val="20000"/>
        </a:spcBef>
        <a:buFont typeface="Arial"/>
        <a:buChar char="•"/>
        <a:defRPr sz="2550" kern="1200">
          <a:solidFill>
            <a:schemeClr val="tx1"/>
          </a:solidFill>
          <a:latin typeface="+mn-lt"/>
          <a:ea typeface="+mn-ea"/>
          <a:cs typeface="+mn-cs"/>
        </a:defRPr>
      </a:lvl9pPr>
    </p:bodyStyle>
    <p:otherStyle>
      <a:defPPr>
        <a:defRPr lang="en-US"/>
      </a:defPPr>
      <a:lvl1pPr marL="0" algn="l" defTabSz="586109" rtl="0" eaLnBrk="1" latinLnBrk="0" hangingPunct="1">
        <a:defRPr sz="2325" kern="1200">
          <a:solidFill>
            <a:schemeClr val="tx1"/>
          </a:solidFill>
          <a:latin typeface="+mn-lt"/>
          <a:ea typeface="+mn-ea"/>
          <a:cs typeface="+mn-cs"/>
        </a:defRPr>
      </a:lvl1pPr>
      <a:lvl2pPr marL="586109" algn="l" defTabSz="586109" rtl="0" eaLnBrk="1" latinLnBrk="0" hangingPunct="1">
        <a:defRPr sz="2325" kern="1200">
          <a:solidFill>
            <a:schemeClr val="tx1"/>
          </a:solidFill>
          <a:latin typeface="+mn-lt"/>
          <a:ea typeface="+mn-ea"/>
          <a:cs typeface="+mn-cs"/>
        </a:defRPr>
      </a:lvl2pPr>
      <a:lvl3pPr marL="1172219" algn="l" defTabSz="586109" rtl="0" eaLnBrk="1" latinLnBrk="0" hangingPunct="1">
        <a:defRPr sz="2325" kern="1200">
          <a:solidFill>
            <a:schemeClr val="tx1"/>
          </a:solidFill>
          <a:latin typeface="+mn-lt"/>
          <a:ea typeface="+mn-ea"/>
          <a:cs typeface="+mn-cs"/>
        </a:defRPr>
      </a:lvl3pPr>
      <a:lvl4pPr marL="1758328" algn="l" defTabSz="586109" rtl="0" eaLnBrk="1" latinLnBrk="0" hangingPunct="1">
        <a:defRPr sz="2325" kern="1200">
          <a:solidFill>
            <a:schemeClr val="tx1"/>
          </a:solidFill>
          <a:latin typeface="+mn-lt"/>
          <a:ea typeface="+mn-ea"/>
          <a:cs typeface="+mn-cs"/>
        </a:defRPr>
      </a:lvl4pPr>
      <a:lvl5pPr marL="2344438" algn="l" defTabSz="586109" rtl="0" eaLnBrk="1" latinLnBrk="0" hangingPunct="1">
        <a:defRPr sz="2325" kern="1200">
          <a:solidFill>
            <a:schemeClr val="tx1"/>
          </a:solidFill>
          <a:latin typeface="+mn-lt"/>
          <a:ea typeface="+mn-ea"/>
          <a:cs typeface="+mn-cs"/>
        </a:defRPr>
      </a:lvl5pPr>
      <a:lvl6pPr marL="2930547" algn="l" defTabSz="586109" rtl="0" eaLnBrk="1" latinLnBrk="0" hangingPunct="1">
        <a:defRPr sz="2325" kern="1200">
          <a:solidFill>
            <a:schemeClr val="tx1"/>
          </a:solidFill>
          <a:latin typeface="+mn-lt"/>
          <a:ea typeface="+mn-ea"/>
          <a:cs typeface="+mn-cs"/>
        </a:defRPr>
      </a:lvl6pPr>
      <a:lvl7pPr marL="3516656" algn="l" defTabSz="586109" rtl="0" eaLnBrk="1" latinLnBrk="0" hangingPunct="1">
        <a:defRPr sz="2325" kern="1200">
          <a:solidFill>
            <a:schemeClr val="tx1"/>
          </a:solidFill>
          <a:latin typeface="+mn-lt"/>
          <a:ea typeface="+mn-ea"/>
          <a:cs typeface="+mn-cs"/>
        </a:defRPr>
      </a:lvl7pPr>
      <a:lvl8pPr marL="4102766" algn="l" defTabSz="586109" rtl="0" eaLnBrk="1" latinLnBrk="0" hangingPunct="1">
        <a:defRPr sz="2325" kern="1200">
          <a:solidFill>
            <a:schemeClr val="tx1"/>
          </a:solidFill>
          <a:latin typeface="+mn-lt"/>
          <a:ea typeface="+mn-ea"/>
          <a:cs typeface="+mn-cs"/>
        </a:defRPr>
      </a:lvl8pPr>
      <a:lvl9pPr marL="4688875" algn="l" defTabSz="586109" rtl="0" eaLnBrk="1" latinLnBrk="0" hangingPunct="1">
        <a:defRPr sz="23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1.xml"/><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1.xml"/><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support.snapchat.com/en-US/a/privacy-settings2" TargetMode="External"/><Relationship Id="rId2" Type="http://schemas.openxmlformats.org/officeDocument/2006/relationships/image" Target="../media/image51.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1.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2" Type="http://schemas.openxmlformats.org/officeDocument/2006/relationships/hyperlink" Target="https://support.snapchat.com/en-US/a/delete-my-account1/" TargetMode="Externa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1.xml"/><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help.pinterest.com/en/article/two-factor-authentication/" TargetMode="Externa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73A40-74DD-364A-9909-5B0F3884C1D1}"/>
              </a:ext>
            </a:extLst>
          </p:cNvPr>
          <p:cNvSpPr>
            <a:spLocks noGrp="1"/>
          </p:cNvSpPr>
          <p:nvPr>
            <p:ph type="ctrTitle"/>
          </p:nvPr>
        </p:nvSpPr>
        <p:spPr>
          <a:xfrm>
            <a:off x="609601" y="2355465"/>
            <a:ext cx="7682143" cy="1635358"/>
          </a:xfrm>
        </p:spPr>
        <p:txBody>
          <a:bodyPr/>
          <a:lstStyle/>
          <a:p>
            <a:r>
              <a:rPr lang="en-US" dirty="0"/>
              <a:t>Social Media Security</a:t>
            </a:r>
          </a:p>
        </p:txBody>
      </p:sp>
    </p:spTree>
    <p:extLst>
      <p:ext uri="{BB962C8B-B14F-4D97-AF65-F5344CB8AC3E}">
        <p14:creationId xmlns:p14="http://schemas.microsoft.com/office/powerpoint/2010/main" val="666779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D963-5AB2-4128-9AE2-1D5001FDE708}"/>
              </a:ext>
            </a:extLst>
          </p:cNvPr>
          <p:cNvSpPr>
            <a:spLocks noGrp="1"/>
          </p:cNvSpPr>
          <p:nvPr>
            <p:ph type="title"/>
          </p:nvPr>
        </p:nvSpPr>
        <p:spPr>
          <a:xfrm>
            <a:off x="609600" y="576553"/>
            <a:ext cx="8710984" cy="1001882"/>
          </a:xfrm>
        </p:spPr>
        <p:txBody>
          <a:bodyPr/>
          <a:lstStyle/>
          <a:p>
            <a:r>
              <a:rPr lang="en-US" dirty="0"/>
              <a:t>Increasing Facebook Privacy (4 of 4)</a:t>
            </a:r>
          </a:p>
        </p:txBody>
      </p:sp>
      <p:sp>
        <p:nvSpPr>
          <p:cNvPr id="3" name="Text Placeholder 2">
            <a:extLst>
              <a:ext uri="{FF2B5EF4-FFF2-40B4-BE49-F238E27FC236}">
                <a16:creationId xmlns:a16="http://schemas.microsoft.com/office/drawing/2014/main" id="{F4A3338B-47B7-495A-90BE-BFE84A80C03D}"/>
              </a:ext>
            </a:extLst>
          </p:cNvPr>
          <p:cNvSpPr>
            <a:spLocks noGrp="1"/>
          </p:cNvSpPr>
          <p:nvPr>
            <p:ph type="body" sz="quarter" idx="15"/>
          </p:nvPr>
        </p:nvSpPr>
        <p:spPr>
          <a:xfrm>
            <a:off x="506027" y="1140364"/>
            <a:ext cx="8886548" cy="5038495"/>
          </a:xfrm>
        </p:spPr>
        <p:txBody>
          <a:bodyPr/>
          <a:lstStyle/>
          <a:p>
            <a:pPr marL="457200" indent="-457200">
              <a:lnSpc>
                <a:spcPct val="150000"/>
              </a:lnSpc>
              <a:buFont typeface="Arial" panose="020B0604020202020204" pitchFamily="34" charset="0"/>
              <a:buChar char="•"/>
            </a:pPr>
            <a:r>
              <a:rPr lang="en-US" dirty="0"/>
              <a:t>Click on all the icons found below and follow the steps to edit your privacy settings, your ad settings, view the apps you share information with, and ensure your account is secure.</a:t>
            </a:r>
          </a:p>
        </p:txBody>
      </p:sp>
      <p:sp>
        <p:nvSpPr>
          <p:cNvPr id="4" name="Slide Number Placeholder 3">
            <a:extLst>
              <a:ext uri="{FF2B5EF4-FFF2-40B4-BE49-F238E27FC236}">
                <a16:creationId xmlns:a16="http://schemas.microsoft.com/office/drawing/2014/main" id="{839566E2-1D4D-41DC-B2C3-F170E30BBF43}"/>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10</a:t>
            </a:fld>
            <a:endParaRPr lang="en-US" dirty="0">
              <a:solidFill>
                <a:srgbClr val="FFFFFF"/>
              </a:solidFill>
              <a:latin typeface="Verdana" panose="020B0604030504040204"/>
            </a:endParaRPr>
          </a:p>
        </p:txBody>
      </p:sp>
      <p:pic>
        <p:nvPicPr>
          <p:cNvPr id="6" name="Picture 5" descr="Icons list: 1. Who can see what you share. 2. How to keep your account secure. 3. How people can find you on Facebook. 4. Your data settings on Facebook. 5. Your ad preferences on Facebook.">
            <a:extLst>
              <a:ext uri="{FF2B5EF4-FFF2-40B4-BE49-F238E27FC236}">
                <a16:creationId xmlns:a16="http://schemas.microsoft.com/office/drawing/2014/main" id="{F1135ED9-AC3B-44B9-8386-50D016789912}"/>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2333996" y="3311371"/>
            <a:ext cx="5611519" cy="2763359"/>
          </a:xfrm>
          <a:prstGeom prst="rect">
            <a:avLst/>
          </a:prstGeom>
        </p:spPr>
      </p:pic>
    </p:spTree>
    <p:extLst>
      <p:ext uri="{BB962C8B-B14F-4D97-AF65-F5344CB8AC3E}">
        <p14:creationId xmlns:p14="http://schemas.microsoft.com/office/powerpoint/2010/main" val="3762471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D963-5AB2-4128-9AE2-1D5001FDE708}"/>
              </a:ext>
            </a:extLst>
          </p:cNvPr>
          <p:cNvSpPr>
            <a:spLocks noGrp="1"/>
          </p:cNvSpPr>
          <p:nvPr>
            <p:ph type="title"/>
          </p:nvPr>
        </p:nvSpPr>
        <p:spPr>
          <a:xfrm>
            <a:off x="609599" y="576553"/>
            <a:ext cx="8782975" cy="1001882"/>
          </a:xfrm>
        </p:spPr>
        <p:txBody>
          <a:bodyPr/>
          <a:lstStyle/>
          <a:p>
            <a:r>
              <a:rPr lang="en-US" dirty="0"/>
              <a:t>View Facebook Data and Account</a:t>
            </a:r>
          </a:p>
        </p:txBody>
      </p:sp>
      <p:sp>
        <p:nvSpPr>
          <p:cNvPr id="3" name="Text Placeholder 2">
            <a:extLst>
              <a:ext uri="{FF2B5EF4-FFF2-40B4-BE49-F238E27FC236}">
                <a16:creationId xmlns:a16="http://schemas.microsoft.com/office/drawing/2014/main" id="{F4A3338B-47B7-495A-90BE-BFE84A80C03D}"/>
              </a:ext>
            </a:extLst>
          </p:cNvPr>
          <p:cNvSpPr>
            <a:spLocks noGrp="1"/>
          </p:cNvSpPr>
          <p:nvPr>
            <p:ph type="body" sz="quarter" idx="15"/>
          </p:nvPr>
        </p:nvSpPr>
        <p:spPr>
          <a:xfrm>
            <a:off x="506027" y="1140364"/>
            <a:ext cx="4545367" cy="5038495"/>
          </a:xfrm>
        </p:spPr>
        <p:txBody>
          <a:bodyPr/>
          <a:lstStyle/>
          <a:p>
            <a:pPr marL="457200" indent="-457200">
              <a:lnSpc>
                <a:spcPct val="150000"/>
              </a:lnSpc>
              <a:buFont typeface="Arial" panose="020B0604020202020204" pitchFamily="34" charset="0"/>
              <a:buChar char="•"/>
            </a:pPr>
            <a:r>
              <a:rPr lang="en-US" dirty="0"/>
              <a:t>Under settings, click “Your Facebook Information”.</a:t>
            </a:r>
          </a:p>
          <a:p>
            <a:pPr marL="457200" indent="-457200">
              <a:lnSpc>
                <a:spcPct val="150000"/>
              </a:lnSpc>
              <a:buFont typeface="Arial" panose="020B0604020202020204" pitchFamily="34" charset="0"/>
              <a:buChar char="•"/>
            </a:pPr>
            <a:r>
              <a:rPr lang="en-US" dirty="0"/>
              <a:t>You can then download your information, deactivate or delete </a:t>
            </a:r>
            <a:br>
              <a:rPr lang="en-US" dirty="0"/>
            </a:br>
            <a:r>
              <a:rPr lang="en-US" dirty="0"/>
              <a:t>your account.</a:t>
            </a:r>
          </a:p>
        </p:txBody>
      </p:sp>
      <p:sp>
        <p:nvSpPr>
          <p:cNvPr id="4" name="Slide Number Placeholder 3">
            <a:extLst>
              <a:ext uri="{FF2B5EF4-FFF2-40B4-BE49-F238E27FC236}">
                <a16:creationId xmlns:a16="http://schemas.microsoft.com/office/drawing/2014/main" id="{839566E2-1D4D-41DC-B2C3-F170E30BBF43}"/>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11</a:t>
            </a:fld>
            <a:endParaRPr lang="en-US" dirty="0">
              <a:solidFill>
                <a:srgbClr val="FFFFFF"/>
              </a:solidFill>
              <a:latin typeface="Verdana" panose="020B0604030504040204"/>
            </a:endParaRPr>
          </a:p>
        </p:txBody>
      </p:sp>
      <p:pic>
        <p:nvPicPr>
          <p:cNvPr id="5" name="Picture 4">
            <a:extLst>
              <a:ext uri="{FF2B5EF4-FFF2-40B4-BE49-F238E27FC236}">
                <a16:creationId xmlns:a16="http://schemas.microsoft.com/office/drawing/2014/main" id="{D8325184-8C5F-4565-B94F-FE2C5E43382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442228" y="1316497"/>
            <a:ext cx="3171825" cy="523875"/>
          </a:xfrm>
          <a:prstGeom prst="rect">
            <a:avLst/>
          </a:prstGeom>
        </p:spPr>
      </p:pic>
      <p:pic>
        <p:nvPicPr>
          <p:cNvPr id="7" name="Picture 6">
            <a:extLst>
              <a:ext uri="{FF2B5EF4-FFF2-40B4-BE49-F238E27FC236}">
                <a16:creationId xmlns:a16="http://schemas.microsoft.com/office/drawing/2014/main" id="{AFB5C8E2-63E5-4EA6-9BF6-9267AE49FE4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47991" y="2247822"/>
            <a:ext cx="4974583" cy="3469814"/>
          </a:xfrm>
          <a:prstGeom prst="rect">
            <a:avLst/>
          </a:prstGeom>
        </p:spPr>
      </p:pic>
    </p:spTree>
    <p:extLst>
      <p:ext uri="{BB962C8B-B14F-4D97-AF65-F5344CB8AC3E}">
        <p14:creationId xmlns:p14="http://schemas.microsoft.com/office/powerpoint/2010/main" val="354679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D963-5AB2-4128-9AE2-1D5001FDE708}"/>
              </a:ext>
            </a:extLst>
          </p:cNvPr>
          <p:cNvSpPr>
            <a:spLocks noGrp="1"/>
          </p:cNvSpPr>
          <p:nvPr>
            <p:ph type="title"/>
          </p:nvPr>
        </p:nvSpPr>
        <p:spPr>
          <a:xfrm>
            <a:off x="609600" y="576553"/>
            <a:ext cx="8710984" cy="1001882"/>
          </a:xfrm>
        </p:spPr>
        <p:txBody>
          <a:bodyPr/>
          <a:lstStyle/>
          <a:p>
            <a:r>
              <a:rPr lang="en-US" dirty="0"/>
              <a:t>Other Facebook Considerations</a:t>
            </a:r>
          </a:p>
        </p:txBody>
      </p:sp>
      <p:sp>
        <p:nvSpPr>
          <p:cNvPr id="3" name="Text Placeholder 2">
            <a:extLst>
              <a:ext uri="{FF2B5EF4-FFF2-40B4-BE49-F238E27FC236}">
                <a16:creationId xmlns:a16="http://schemas.microsoft.com/office/drawing/2014/main" id="{F4A3338B-47B7-495A-90BE-BFE84A80C03D}"/>
              </a:ext>
            </a:extLst>
          </p:cNvPr>
          <p:cNvSpPr>
            <a:spLocks noGrp="1"/>
          </p:cNvSpPr>
          <p:nvPr>
            <p:ph type="body" sz="quarter" idx="15"/>
          </p:nvPr>
        </p:nvSpPr>
        <p:spPr>
          <a:xfrm>
            <a:off x="597302" y="1215185"/>
            <a:ext cx="8830783" cy="4471656"/>
          </a:xfrm>
        </p:spPr>
        <p:txBody>
          <a:bodyPr/>
          <a:lstStyle/>
          <a:p>
            <a:pPr marL="342900" indent="-342900">
              <a:lnSpc>
                <a:spcPct val="150000"/>
              </a:lnSpc>
              <a:buFont typeface="Arial" panose="020B0604020202020204" pitchFamily="34" charset="0"/>
              <a:buChar char="•"/>
            </a:pPr>
            <a:r>
              <a:rPr lang="en-US" dirty="0"/>
              <a:t>Facebook has had multiple breaches of user information such as email addresses, profile information and passwords.</a:t>
            </a:r>
          </a:p>
          <a:p>
            <a:pPr marL="342900" indent="-342900">
              <a:lnSpc>
                <a:spcPct val="150000"/>
              </a:lnSpc>
              <a:buFont typeface="Arial" panose="020B0604020202020204" pitchFamily="34" charset="0"/>
              <a:buChar char="•"/>
            </a:pPr>
            <a:r>
              <a:rPr lang="en-US" dirty="0"/>
              <a:t>Data has been harvested through Facebook third party applications to target advertisements and build personality and political profiles of users.</a:t>
            </a:r>
          </a:p>
          <a:p>
            <a:pPr marL="342900" indent="-342900">
              <a:lnSpc>
                <a:spcPct val="150000"/>
              </a:lnSpc>
              <a:buFont typeface="Arial" panose="020B0604020202020204" pitchFamily="34" charset="0"/>
              <a:buChar char="•"/>
            </a:pPr>
            <a:r>
              <a:rPr lang="en-US" dirty="0"/>
              <a:t>The most prominent security incident involving Facebook is the Cambridge Analytica incident.</a:t>
            </a:r>
          </a:p>
        </p:txBody>
      </p:sp>
      <p:sp>
        <p:nvSpPr>
          <p:cNvPr id="4" name="Slide Number Placeholder 3">
            <a:extLst>
              <a:ext uri="{FF2B5EF4-FFF2-40B4-BE49-F238E27FC236}">
                <a16:creationId xmlns:a16="http://schemas.microsoft.com/office/drawing/2014/main" id="{839566E2-1D4D-41DC-B2C3-F170E30BBF43}"/>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12</a:t>
            </a:fld>
            <a:endParaRPr lang="en-US" dirty="0">
              <a:solidFill>
                <a:srgbClr val="FFFFFF"/>
              </a:solidFill>
              <a:latin typeface="Verdana" panose="020B0604030504040204"/>
            </a:endParaRPr>
          </a:p>
        </p:txBody>
      </p:sp>
    </p:spTree>
    <p:extLst>
      <p:ext uri="{BB962C8B-B14F-4D97-AF65-F5344CB8AC3E}">
        <p14:creationId xmlns:p14="http://schemas.microsoft.com/office/powerpoint/2010/main" val="1571661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E20AC-F2AD-4BC9-B1C3-2B72DFADFEA8}"/>
              </a:ext>
            </a:extLst>
          </p:cNvPr>
          <p:cNvSpPr>
            <a:spLocks noGrp="1"/>
          </p:cNvSpPr>
          <p:nvPr>
            <p:ph type="title"/>
          </p:nvPr>
        </p:nvSpPr>
        <p:spPr>
          <a:xfrm>
            <a:off x="609601" y="576553"/>
            <a:ext cx="8503029" cy="1001882"/>
          </a:xfrm>
        </p:spPr>
        <p:txBody>
          <a:bodyPr/>
          <a:lstStyle/>
          <a:p>
            <a:r>
              <a:rPr lang="en-US" dirty="0"/>
              <a:t>Real Life Example – Facebook/Cambridge Analytica</a:t>
            </a:r>
          </a:p>
        </p:txBody>
      </p:sp>
      <p:sp>
        <p:nvSpPr>
          <p:cNvPr id="3" name="Text Placeholder 2">
            <a:extLst>
              <a:ext uri="{FF2B5EF4-FFF2-40B4-BE49-F238E27FC236}">
                <a16:creationId xmlns:a16="http://schemas.microsoft.com/office/drawing/2014/main" id="{185E2D32-B860-4A28-A20B-0EC9AB93E598}"/>
              </a:ext>
            </a:extLst>
          </p:cNvPr>
          <p:cNvSpPr>
            <a:spLocks noGrp="1"/>
          </p:cNvSpPr>
          <p:nvPr>
            <p:ph type="body" sz="quarter" idx="15"/>
          </p:nvPr>
        </p:nvSpPr>
        <p:spPr>
          <a:xfrm>
            <a:off x="609602" y="1711447"/>
            <a:ext cx="8710984" cy="4111900"/>
          </a:xfrm>
        </p:spPr>
        <p:txBody>
          <a:bodyPr/>
          <a:lstStyle/>
          <a:p>
            <a:pPr marL="342854" indent="-342854">
              <a:lnSpc>
                <a:spcPct val="150000"/>
              </a:lnSpc>
              <a:buFont typeface="Arial" panose="020B0604020202020204" pitchFamily="34" charset="0"/>
              <a:buChar char="•"/>
            </a:pPr>
            <a:r>
              <a:rPr lang="en-US" dirty="0"/>
              <a:t>The personal information of 87 million people was collected through a quiz application.</a:t>
            </a:r>
          </a:p>
          <a:p>
            <a:pPr marL="1295282" lvl="1" indent="-342854">
              <a:lnSpc>
                <a:spcPct val="150000"/>
              </a:lnSpc>
              <a:buFont typeface="Arial" panose="020B0604020202020204" pitchFamily="34" charset="0"/>
              <a:buChar char="•"/>
            </a:pPr>
            <a:r>
              <a:rPr lang="en-US" dirty="0"/>
              <a:t>The application gave the creator access to the profile information of the user, as well as the information of everyone in their network.</a:t>
            </a:r>
          </a:p>
          <a:p>
            <a:pPr marL="1295282" lvl="1" indent="-342854">
              <a:lnSpc>
                <a:spcPct val="150000"/>
              </a:lnSpc>
              <a:buFont typeface="Arial" panose="020B0604020202020204" pitchFamily="34" charset="0"/>
              <a:buChar char="•"/>
            </a:pPr>
            <a:r>
              <a:rPr lang="en-US" dirty="0"/>
              <a:t>The data was then sold to Cambridge Analytica, which used the data for advertising and psychological profiling.</a:t>
            </a:r>
          </a:p>
        </p:txBody>
      </p:sp>
      <p:sp>
        <p:nvSpPr>
          <p:cNvPr id="4" name="Slide Number Placeholder 3">
            <a:extLst>
              <a:ext uri="{FF2B5EF4-FFF2-40B4-BE49-F238E27FC236}">
                <a16:creationId xmlns:a16="http://schemas.microsoft.com/office/drawing/2014/main" id="{BB06A528-181B-4027-864E-635CE5344AD4}"/>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13</a:t>
            </a:fld>
            <a:endParaRPr lang="en-US" dirty="0">
              <a:solidFill>
                <a:srgbClr val="FFFFFF"/>
              </a:solidFill>
              <a:latin typeface="Verdana" panose="020B0604030504040204"/>
            </a:endParaRPr>
          </a:p>
        </p:txBody>
      </p:sp>
    </p:spTree>
    <p:extLst>
      <p:ext uri="{BB962C8B-B14F-4D97-AF65-F5344CB8AC3E}">
        <p14:creationId xmlns:p14="http://schemas.microsoft.com/office/powerpoint/2010/main" val="4197599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F11734-D8C4-409C-8C1F-C7A6859A46B5}"/>
              </a:ext>
            </a:extLst>
          </p:cNvPr>
          <p:cNvSpPr>
            <a:spLocks noGrp="1"/>
          </p:cNvSpPr>
          <p:nvPr>
            <p:ph type="title" idx="4294967295"/>
          </p:nvPr>
        </p:nvSpPr>
        <p:spPr>
          <a:xfrm>
            <a:off x="398897" y="2613749"/>
            <a:ext cx="9000000" cy="720000"/>
          </a:xfrm>
        </p:spPr>
        <p:txBody>
          <a:bodyPr/>
          <a:lstStyle/>
          <a:p>
            <a:pPr algn="ctr"/>
            <a:r>
              <a:rPr lang="en-CA" sz="6600" b="0" dirty="0"/>
              <a:t>Twitter</a:t>
            </a:r>
          </a:p>
        </p:txBody>
      </p:sp>
      <p:sp>
        <p:nvSpPr>
          <p:cNvPr id="3" name="Slide Number Placeholder 2">
            <a:extLst>
              <a:ext uri="{FF2B5EF4-FFF2-40B4-BE49-F238E27FC236}">
                <a16:creationId xmlns:a16="http://schemas.microsoft.com/office/drawing/2014/main" id="{CAB30B23-C5FF-E34F-9186-0DB6DF01F8C5}"/>
              </a:ext>
            </a:extLst>
          </p:cNvPr>
          <p:cNvSpPr>
            <a:spLocks noGrp="1"/>
          </p:cNvSpPr>
          <p:nvPr>
            <p:ph type="sldNum" sz="quarter" idx="19"/>
          </p:nvPr>
        </p:nvSpPr>
        <p:spPr/>
        <p:txBody>
          <a:bodyPr/>
          <a:lstStyle/>
          <a:p>
            <a:pPr defTabSz="586109"/>
            <a:fld id="{DEF3F5F5-7776-394F-A41F-3BAFC9CC9F8E}" type="slidenum">
              <a:rPr lang="en-US" dirty="0">
                <a:solidFill>
                  <a:srgbClr val="FFFFFF"/>
                </a:solidFill>
                <a:latin typeface="Verdana" panose="020B0604030504040204"/>
              </a:rPr>
              <a:pPr defTabSz="586109"/>
              <a:t>14</a:t>
            </a:fld>
            <a:endParaRPr lang="en-US" dirty="0">
              <a:solidFill>
                <a:srgbClr val="FFFFFF"/>
              </a:solidFill>
              <a:latin typeface="Verdana" panose="020B0604030504040204"/>
            </a:endParaRPr>
          </a:p>
        </p:txBody>
      </p:sp>
    </p:spTree>
    <p:extLst>
      <p:ext uri="{BB962C8B-B14F-4D97-AF65-F5344CB8AC3E}">
        <p14:creationId xmlns:p14="http://schemas.microsoft.com/office/powerpoint/2010/main" val="517825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D963-5AB2-4128-9AE2-1D5001FDE708}"/>
              </a:ext>
            </a:extLst>
          </p:cNvPr>
          <p:cNvSpPr>
            <a:spLocks noGrp="1"/>
          </p:cNvSpPr>
          <p:nvPr>
            <p:ph type="title"/>
          </p:nvPr>
        </p:nvSpPr>
        <p:spPr>
          <a:xfrm>
            <a:off x="609600" y="576553"/>
            <a:ext cx="8710984" cy="1001882"/>
          </a:xfrm>
        </p:spPr>
        <p:txBody>
          <a:bodyPr/>
          <a:lstStyle/>
          <a:p>
            <a:r>
              <a:rPr lang="en-US" dirty="0"/>
              <a:t>Increasing Twitter Security (1 of 5)</a:t>
            </a:r>
          </a:p>
        </p:txBody>
      </p:sp>
      <p:sp>
        <p:nvSpPr>
          <p:cNvPr id="3" name="Text Placeholder 2">
            <a:extLst>
              <a:ext uri="{FF2B5EF4-FFF2-40B4-BE49-F238E27FC236}">
                <a16:creationId xmlns:a16="http://schemas.microsoft.com/office/drawing/2014/main" id="{F4A3338B-47B7-495A-90BE-BFE84A80C03D}"/>
              </a:ext>
            </a:extLst>
          </p:cNvPr>
          <p:cNvSpPr>
            <a:spLocks noGrp="1"/>
          </p:cNvSpPr>
          <p:nvPr>
            <p:ph type="body" sz="quarter" idx="15"/>
          </p:nvPr>
        </p:nvSpPr>
        <p:spPr>
          <a:xfrm>
            <a:off x="597302" y="1296141"/>
            <a:ext cx="5812376" cy="4985306"/>
          </a:xfrm>
        </p:spPr>
        <p:txBody>
          <a:bodyPr/>
          <a:lstStyle/>
          <a:p>
            <a:pPr marL="342854" indent="-342854">
              <a:lnSpc>
                <a:spcPct val="150000"/>
              </a:lnSpc>
              <a:buFont typeface="Arial" panose="020B0604020202020204" pitchFamily="34" charset="0"/>
              <a:buChar char="•"/>
            </a:pPr>
            <a:r>
              <a:rPr lang="en-US" dirty="0"/>
              <a:t>Select “More” from the option bar.</a:t>
            </a:r>
          </a:p>
          <a:p>
            <a:pPr marL="342854" indent="-342854">
              <a:lnSpc>
                <a:spcPct val="150000"/>
              </a:lnSpc>
              <a:buFont typeface="Arial" panose="020B0604020202020204" pitchFamily="34" charset="0"/>
              <a:buChar char="•"/>
            </a:pPr>
            <a:r>
              <a:rPr lang="en-US" dirty="0"/>
              <a:t>Click “Settings and Privacy”.</a:t>
            </a:r>
          </a:p>
          <a:p>
            <a:pPr marL="342854" indent="-342854">
              <a:lnSpc>
                <a:spcPct val="150000"/>
              </a:lnSpc>
              <a:buFont typeface="Arial" panose="020B0604020202020204" pitchFamily="34" charset="0"/>
              <a:buChar char="•"/>
            </a:pPr>
            <a:r>
              <a:rPr lang="en-US" dirty="0"/>
              <a:t>You will see options to deactivate your account and view your data.</a:t>
            </a:r>
          </a:p>
          <a:p>
            <a:pPr marL="342854" indent="-342854">
              <a:lnSpc>
                <a:spcPct val="150000"/>
              </a:lnSpc>
              <a:buFont typeface="Arial" panose="020B0604020202020204" pitchFamily="34" charset="0"/>
              <a:buChar char="•"/>
            </a:pPr>
            <a:r>
              <a:rPr lang="en-US" dirty="0"/>
              <a:t>Click on “Security and Account Access”.</a:t>
            </a:r>
          </a:p>
        </p:txBody>
      </p:sp>
      <p:sp>
        <p:nvSpPr>
          <p:cNvPr id="4" name="Slide Number Placeholder 3">
            <a:extLst>
              <a:ext uri="{FF2B5EF4-FFF2-40B4-BE49-F238E27FC236}">
                <a16:creationId xmlns:a16="http://schemas.microsoft.com/office/drawing/2014/main" id="{839566E2-1D4D-41DC-B2C3-F170E30BBF43}"/>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15</a:t>
            </a:fld>
            <a:endParaRPr lang="en-US" dirty="0">
              <a:solidFill>
                <a:srgbClr val="FFFFFF"/>
              </a:solidFill>
              <a:latin typeface="Verdana" panose="020B0604030504040204"/>
            </a:endParaRPr>
          </a:p>
        </p:txBody>
      </p:sp>
      <p:pic>
        <p:nvPicPr>
          <p:cNvPr id="6" name="Picture 5">
            <a:extLst>
              <a:ext uri="{FF2B5EF4-FFF2-40B4-BE49-F238E27FC236}">
                <a16:creationId xmlns:a16="http://schemas.microsoft.com/office/drawing/2014/main" id="{AC483006-3515-4248-A1F5-3C8B5889E4E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910293" y="1431545"/>
            <a:ext cx="1399205" cy="390525"/>
          </a:xfrm>
          <a:prstGeom prst="rect">
            <a:avLst/>
          </a:prstGeom>
        </p:spPr>
      </p:pic>
      <p:pic>
        <p:nvPicPr>
          <p:cNvPr id="7" name="Picture 6">
            <a:extLst>
              <a:ext uri="{FF2B5EF4-FFF2-40B4-BE49-F238E27FC236}">
                <a16:creationId xmlns:a16="http://schemas.microsoft.com/office/drawing/2014/main" id="{A132A394-C319-436D-821E-BB2C84C33DE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57315" y="2159525"/>
            <a:ext cx="2190750" cy="428625"/>
          </a:xfrm>
          <a:prstGeom prst="rect">
            <a:avLst/>
          </a:prstGeom>
        </p:spPr>
      </p:pic>
      <p:pic>
        <p:nvPicPr>
          <p:cNvPr id="8" name="Picture 7">
            <a:extLst>
              <a:ext uri="{FF2B5EF4-FFF2-40B4-BE49-F238E27FC236}">
                <a16:creationId xmlns:a16="http://schemas.microsoft.com/office/drawing/2014/main" id="{113194FA-5A0C-4EC6-816F-A042FB37E09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338657" y="2882735"/>
            <a:ext cx="3346881" cy="425003"/>
          </a:xfrm>
          <a:prstGeom prst="rect">
            <a:avLst/>
          </a:prstGeom>
        </p:spPr>
      </p:pic>
      <p:pic>
        <p:nvPicPr>
          <p:cNvPr id="9" name="Picture 8">
            <a:extLst>
              <a:ext uri="{FF2B5EF4-FFF2-40B4-BE49-F238E27FC236}">
                <a16:creationId xmlns:a16="http://schemas.microsoft.com/office/drawing/2014/main" id="{98F3D62E-9F6D-41B5-9847-E500B0BD764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409678" y="3253558"/>
            <a:ext cx="2791565" cy="457942"/>
          </a:xfrm>
          <a:prstGeom prst="rect">
            <a:avLst/>
          </a:prstGeom>
        </p:spPr>
      </p:pic>
      <p:pic>
        <p:nvPicPr>
          <p:cNvPr id="10" name="Picture 9">
            <a:extLst>
              <a:ext uri="{FF2B5EF4-FFF2-40B4-BE49-F238E27FC236}">
                <a16:creationId xmlns:a16="http://schemas.microsoft.com/office/drawing/2014/main" id="{AACC67DE-FEED-4FDA-A608-EE1B4D1F972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479067" y="4570427"/>
            <a:ext cx="2486025" cy="438150"/>
          </a:xfrm>
          <a:prstGeom prst="rect">
            <a:avLst/>
          </a:prstGeom>
        </p:spPr>
      </p:pic>
      <p:pic>
        <p:nvPicPr>
          <p:cNvPr id="11" name="Picture 10">
            <a:extLst>
              <a:ext uri="{FF2B5EF4-FFF2-40B4-BE49-F238E27FC236}">
                <a16:creationId xmlns:a16="http://schemas.microsoft.com/office/drawing/2014/main" id="{71E48397-CAF1-4CB3-B921-20E29B5898D8}"/>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614076" y="4512721"/>
            <a:ext cx="3991637" cy="1628240"/>
          </a:xfrm>
          <a:prstGeom prst="rect">
            <a:avLst/>
          </a:prstGeom>
        </p:spPr>
      </p:pic>
    </p:spTree>
    <p:extLst>
      <p:ext uri="{BB962C8B-B14F-4D97-AF65-F5344CB8AC3E}">
        <p14:creationId xmlns:p14="http://schemas.microsoft.com/office/powerpoint/2010/main" val="887130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D963-5AB2-4128-9AE2-1D5001FDE708}"/>
              </a:ext>
            </a:extLst>
          </p:cNvPr>
          <p:cNvSpPr>
            <a:spLocks noGrp="1"/>
          </p:cNvSpPr>
          <p:nvPr>
            <p:ph type="title"/>
          </p:nvPr>
        </p:nvSpPr>
        <p:spPr>
          <a:xfrm>
            <a:off x="609600" y="576553"/>
            <a:ext cx="8710984" cy="1001882"/>
          </a:xfrm>
        </p:spPr>
        <p:txBody>
          <a:bodyPr/>
          <a:lstStyle/>
          <a:p>
            <a:r>
              <a:rPr lang="en-US" dirty="0"/>
              <a:t>Increasing Twitter Security (2 of 5)</a:t>
            </a:r>
          </a:p>
        </p:txBody>
      </p:sp>
      <p:sp>
        <p:nvSpPr>
          <p:cNvPr id="3" name="Text Placeholder 2">
            <a:extLst>
              <a:ext uri="{FF2B5EF4-FFF2-40B4-BE49-F238E27FC236}">
                <a16:creationId xmlns:a16="http://schemas.microsoft.com/office/drawing/2014/main" id="{F4A3338B-47B7-495A-90BE-BFE84A80C03D}"/>
              </a:ext>
            </a:extLst>
          </p:cNvPr>
          <p:cNvSpPr>
            <a:spLocks noGrp="1"/>
          </p:cNvSpPr>
          <p:nvPr>
            <p:ph type="body" sz="quarter" idx="15"/>
          </p:nvPr>
        </p:nvSpPr>
        <p:spPr>
          <a:xfrm>
            <a:off x="597301" y="1171852"/>
            <a:ext cx="5574667" cy="4514989"/>
          </a:xfrm>
        </p:spPr>
        <p:txBody>
          <a:bodyPr/>
          <a:lstStyle/>
          <a:p>
            <a:pPr marL="342854" indent="-342854">
              <a:lnSpc>
                <a:spcPct val="150000"/>
              </a:lnSpc>
              <a:buFont typeface="Arial" panose="020B0604020202020204" pitchFamily="34" charset="0"/>
              <a:buChar char="•"/>
            </a:pPr>
            <a:r>
              <a:rPr lang="en-US" dirty="0"/>
              <a:t>Under “Security” you can set up two-factor authentication and require additional information to reset your password.</a:t>
            </a:r>
          </a:p>
          <a:p>
            <a:pPr marL="342854" indent="-342854">
              <a:lnSpc>
                <a:spcPct val="150000"/>
              </a:lnSpc>
              <a:buFont typeface="Arial" panose="020B0604020202020204" pitchFamily="34" charset="0"/>
              <a:buChar char="•"/>
            </a:pPr>
            <a:r>
              <a:rPr lang="en-US" dirty="0"/>
              <a:t>By clicking “Apps and sessions” you can view all applications connected to Twitter, your access and login history, and all devices logged in to your account.</a:t>
            </a:r>
          </a:p>
        </p:txBody>
      </p:sp>
      <p:sp>
        <p:nvSpPr>
          <p:cNvPr id="4" name="Slide Number Placeholder 3">
            <a:extLst>
              <a:ext uri="{FF2B5EF4-FFF2-40B4-BE49-F238E27FC236}">
                <a16:creationId xmlns:a16="http://schemas.microsoft.com/office/drawing/2014/main" id="{839566E2-1D4D-41DC-B2C3-F170E30BBF43}"/>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16</a:t>
            </a:fld>
            <a:endParaRPr lang="en-US" dirty="0">
              <a:solidFill>
                <a:srgbClr val="FFFFFF"/>
              </a:solidFill>
              <a:latin typeface="Verdana" panose="020B0604030504040204"/>
            </a:endParaRPr>
          </a:p>
        </p:txBody>
      </p:sp>
      <p:pic>
        <p:nvPicPr>
          <p:cNvPr id="12" name="Picture 11">
            <a:extLst>
              <a:ext uri="{FF2B5EF4-FFF2-40B4-BE49-F238E27FC236}">
                <a16:creationId xmlns:a16="http://schemas.microsoft.com/office/drawing/2014/main" id="{4624C382-C0DA-4CC0-83F7-B9C3C025DCF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171968" y="1307596"/>
            <a:ext cx="1981200" cy="552450"/>
          </a:xfrm>
          <a:prstGeom prst="rect">
            <a:avLst/>
          </a:prstGeom>
        </p:spPr>
      </p:pic>
      <p:pic>
        <p:nvPicPr>
          <p:cNvPr id="13" name="Picture 12">
            <a:extLst>
              <a:ext uri="{FF2B5EF4-FFF2-40B4-BE49-F238E27FC236}">
                <a16:creationId xmlns:a16="http://schemas.microsoft.com/office/drawing/2014/main" id="{14FEFFCC-2338-4683-888C-4CC44E79A5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33856" y="1860046"/>
            <a:ext cx="3248936" cy="1939597"/>
          </a:xfrm>
          <a:prstGeom prst="rect">
            <a:avLst/>
          </a:prstGeom>
        </p:spPr>
      </p:pic>
      <p:pic>
        <p:nvPicPr>
          <p:cNvPr id="14" name="Picture 13">
            <a:extLst>
              <a:ext uri="{FF2B5EF4-FFF2-40B4-BE49-F238E27FC236}">
                <a16:creationId xmlns:a16="http://schemas.microsoft.com/office/drawing/2014/main" id="{814C1950-F132-4525-80E0-80C21E55FD5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719986" y="4065718"/>
            <a:ext cx="3876675" cy="542925"/>
          </a:xfrm>
          <a:prstGeom prst="rect">
            <a:avLst/>
          </a:prstGeom>
        </p:spPr>
      </p:pic>
      <p:pic>
        <p:nvPicPr>
          <p:cNvPr id="15" name="Picture 14">
            <a:extLst>
              <a:ext uri="{FF2B5EF4-FFF2-40B4-BE49-F238E27FC236}">
                <a16:creationId xmlns:a16="http://schemas.microsoft.com/office/drawing/2014/main" id="{9DCCBEE5-3976-4B19-A841-C531AF91BC5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171968" y="4885587"/>
            <a:ext cx="3644546" cy="1067329"/>
          </a:xfrm>
          <a:prstGeom prst="rect">
            <a:avLst/>
          </a:prstGeom>
        </p:spPr>
      </p:pic>
    </p:spTree>
    <p:extLst>
      <p:ext uri="{BB962C8B-B14F-4D97-AF65-F5344CB8AC3E}">
        <p14:creationId xmlns:p14="http://schemas.microsoft.com/office/powerpoint/2010/main" val="4169922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D963-5AB2-4128-9AE2-1D5001FDE708}"/>
              </a:ext>
            </a:extLst>
          </p:cNvPr>
          <p:cNvSpPr>
            <a:spLocks noGrp="1"/>
          </p:cNvSpPr>
          <p:nvPr>
            <p:ph type="title"/>
          </p:nvPr>
        </p:nvSpPr>
        <p:spPr>
          <a:xfrm>
            <a:off x="609600" y="576553"/>
            <a:ext cx="8710984" cy="1001882"/>
          </a:xfrm>
        </p:spPr>
        <p:txBody>
          <a:bodyPr/>
          <a:lstStyle/>
          <a:p>
            <a:r>
              <a:rPr lang="en-US" dirty="0"/>
              <a:t>Increasing Twitter Privacy (3 of 5)</a:t>
            </a:r>
          </a:p>
        </p:txBody>
      </p:sp>
      <p:sp>
        <p:nvSpPr>
          <p:cNvPr id="3" name="Text Placeholder 2">
            <a:extLst>
              <a:ext uri="{FF2B5EF4-FFF2-40B4-BE49-F238E27FC236}">
                <a16:creationId xmlns:a16="http://schemas.microsoft.com/office/drawing/2014/main" id="{F4A3338B-47B7-495A-90BE-BFE84A80C03D}"/>
              </a:ext>
            </a:extLst>
          </p:cNvPr>
          <p:cNvSpPr>
            <a:spLocks noGrp="1"/>
          </p:cNvSpPr>
          <p:nvPr>
            <p:ph type="body" sz="quarter" idx="15"/>
          </p:nvPr>
        </p:nvSpPr>
        <p:spPr>
          <a:xfrm>
            <a:off x="597302" y="1078398"/>
            <a:ext cx="5581556" cy="4550499"/>
          </a:xfrm>
        </p:spPr>
        <p:txBody>
          <a:bodyPr/>
          <a:lstStyle/>
          <a:p>
            <a:pPr marL="342854" indent="-342854">
              <a:lnSpc>
                <a:spcPct val="150000"/>
              </a:lnSpc>
              <a:buFont typeface="Arial" panose="020B0604020202020204" pitchFamily="34" charset="0"/>
              <a:buChar char="•"/>
            </a:pPr>
            <a:r>
              <a:rPr lang="en-US" dirty="0"/>
              <a:t>Select “Privacy and Safety”.</a:t>
            </a:r>
          </a:p>
          <a:p>
            <a:pPr marL="342854" indent="-342854">
              <a:lnSpc>
                <a:spcPct val="150000"/>
              </a:lnSpc>
              <a:buFont typeface="Arial" panose="020B0604020202020204" pitchFamily="34" charset="0"/>
              <a:buChar char="•"/>
            </a:pPr>
            <a:r>
              <a:rPr lang="en-US" dirty="0"/>
              <a:t>In “Audience and Tagging” select the checkbox to limit the visibility of tweets and stop people from tagging you in photos.</a:t>
            </a:r>
          </a:p>
          <a:p>
            <a:pPr marL="342854" indent="-342854">
              <a:lnSpc>
                <a:spcPct val="150000"/>
              </a:lnSpc>
              <a:buFont typeface="Arial" panose="020B0604020202020204" pitchFamily="34" charset="0"/>
              <a:buChar char="•"/>
            </a:pPr>
            <a:r>
              <a:rPr lang="en-US" dirty="0"/>
              <a:t>In “Direct Messages” ensure allow “messages from everyone” is turned off and “Filter low-quality messages is turned on”.</a:t>
            </a:r>
          </a:p>
        </p:txBody>
      </p:sp>
      <p:sp>
        <p:nvSpPr>
          <p:cNvPr id="4" name="Slide Number Placeholder 3">
            <a:extLst>
              <a:ext uri="{FF2B5EF4-FFF2-40B4-BE49-F238E27FC236}">
                <a16:creationId xmlns:a16="http://schemas.microsoft.com/office/drawing/2014/main" id="{839566E2-1D4D-41DC-B2C3-F170E30BBF43}"/>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17</a:t>
            </a:fld>
            <a:endParaRPr lang="en-US" dirty="0">
              <a:solidFill>
                <a:srgbClr val="FFFFFF"/>
              </a:solidFill>
              <a:latin typeface="Verdana" panose="020B0604030504040204"/>
            </a:endParaRPr>
          </a:p>
        </p:txBody>
      </p:sp>
      <p:pic>
        <p:nvPicPr>
          <p:cNvPr id="5" name="Picture 4">
            <a:extLst>
              <a:ext uri="{FF2B5EF4-FFF2-40B4-BE49-F238E27FC236}">
                <a16:creationId xmlns:a16="http://schemas.microsoft.com/office/drawing/2014/main" id="{C63CC481-76F9-4FD6-8939-A8F3063FD7D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982194" y="1274355"/>
            <a:ext cx="1990725" cy="361950"/>
          </a:xfrm>
          <a:prstGeom prst="rect">
            <a:avLst/>
          </a:prstGeom>
        </p:spPr>
      </p:pic>
      <p:pic>
        <p:nvPicPr>
          <p:cNvPr id="6" name="Picture 5">
            <a:extLst>
              <a:ext uri="{FF2B5EF4-FFF2-40B4-BE49-F238E27FC236}">
                <a16:creationId xmlns:a16="http://schemas.microsoft.com/office/drawing/2014/main" id="{A2539FDC-3665-4D74-B820-0E1FBCEEF1C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76513" y="1636305"/>
            <a:ext cx="3551064" cy="1103713"/>
          </a:xfrm>
          <a:prstGeom prst="rect">
            <a:avLst/>
          </a:prstGeom>
        </p:spPr>
      </p:pic>
      <p:pic>
        <p:nvPicPr>
          <p:cNvPr id="7" name="Picture 6">
            <a:extLst>
              <a:ext uri="{FF2B5EF4-FFF2-40B4-BE49-F238E27FC236}">
                <a16:creationId xmlns:a16="http://schemas.microsoft.com/office/drawing/2014/main" id="{6202497A-24BD-4D58-8C35-6AE7A964257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871641" y="3014269"/>
            <a:ext cx="2029946" cy="1103714"/>
          </a:xfrm>
          <a:prstGeom prst="rect">
            <a:avLst/>
          </a:prstGeom>
        </p:spPr>
      </p:pic>
      <p:pic>
        <p:nvPicPr>
          <p:cNvPr id="8" name="Picture 7">
            <a:extLst>
              <a:ext uri="{FF2B5EF4-FFF2-40B4-BE49-F238E27FC236}">
                <a16:creationId xmlns:a16="http://schemas.microsoft.com/office/drawing/2014/main" id="{F078B6E9-289F-474A-A039-B89CE0DCFBA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259082" y="4191592"/>
            <a:ext cx="2831699" cy="401284"/>
          </a:xfrm>
          <a:prstGeom prst="rect">
            <a:avLst/>
          </a:prstGeom>
        </p:spPr>
      </p:pic>
      <p:pic>
        <p:nvPicPr>
          <p:cNvPr id="9" name="Picture 8">
            <a:extLst>
              <a:ext uri="{FF2B5EF4-FFF2-40B4-BE49-F238E27FC236}">
                <a16:creationId xmlns:a16="http://schemas.microsoft.com/office/drawing/2014/main" id="{94B013A9-75BD-4F75-9A15-F3A16311A29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178857" y="4646333"/>
            <a:ext cx="3626293" cy="1563253"/>
          </a:xfrm>
          <a:prstGeom prst="rect">
            <a:avLst/>
          </a:prstGeom>
        </p:spPr>
      </p:pic>
    </p:spTree>
    <p:extLst>
      <p:ext uri="{BB962C8B-B14F-4D97-AF65-F5344CB8AC3E}">
        <p14:creationId xmlns:p14="http://schemas.microsoft.com/office/powerpoint/2010/main" val="3791771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D963-5AB2-4128-9AE2-1D5001FDE708}"/>
              </a:ext>
            </a:extLst>
          </p:cNvPr>
          <p:cNvSpPr>
            <a:spLocks noGrp="1"/>
          </p:cNvSpPr>
          <p:nvPr>
            <p:ph type="title"/>
          </p:nvPr>
        </p:nvSpPr>
        <p:spPr>
          <a:xfrm>
            <a:off x="609600" y="576553"/>
            <a:ext cx="8710984" cy="1001882"/>
          </a:xfrm>
        </p:spPr>
        <p:txBody>
          <a:bodyPr/>
          <a:lstStyle/>
          <a:p>
            <a:r>
              <a:rPr lang="en-US" dirty="0"/>
              <a:t>Increasing Twitter Privacy (4 of 5)</a:t>
            </a:r>
          </a:p>
        </p:txBody>
      </p:sp>
      <p:sp>
        <p:nvSpPr>
          <p:cNvPr id="3" name="Text Placeholder 2">
            <a:extLst>
              <a:ext uri="{FF2B5EF4-FFF2-40B4-BE49-F238E27FC236}">
                <a16:creationId xmlns:a16="http://schemas.microsoft.com/office/drawing/2014/main" id="{F4A3338B-47B7-495A-90BE-BFE84A80C03D}"/>
              </a:ext>
            </a:extLst>
          </p:cNvPr>
          <p:cNvSpPr>
            <a:spLocks noGrp="1"/>
          </p:cNvSpPr>
          <p:nvPr>
            <p:ph type="body" sz="quarter" idx="15"/>
          </p:nvPr>
        </p:nvSpPr>
        <p:spPr>
          <a:xfrm>
            <a:off x="597301" y="1136342"/>
            <a:ext cx="5927785" cy="4550499"/>
          </a:xfrm>
        </p:spPr>
        <p:txBody>
          <a:bodyPr/>
          <a:lstStyle/>
          <a:p>
            <a:pPr marL="342854" indent="-342854">
              <a:lnSpc>
                <a:spcPct val="150000"/>
              </a:lnSpc>
              <a:buFont typeface="Arial" panose="020B0604020202020204" pitchFamily="34" charset="0"/>
              <a:buChar char="•"/>
            </a:pPr>
            <a:r>
              <a:rPr lang="en-US" dirty="0"/>
              <a:t>Click “Discoverability and Contacts” to edit the ability for people who have your email or phone number to find your account.</a:t>
            </a:r>
          </a:p>
          <a:p>
            <a:pPr marL="342854" indent="-342854">
              <a:lnSpc>
                <a:spcPct val="150000"/>
              </a:lnSpc>
              <a:buFont typeface="Arial" panose="020B0604020202020204" pitchFamily="34" charset="0"/>
              <a:buChar char="•"/>
            </a:pPr>
            <a:r>
              <a:rPr lang="en-US" dirty="0"/>
              <a:t>Under “Ads Preference” you can turn off targeted ads.</a:t>
            </a:r>
          </a:p>
          <a:p>
            <a:pPr marL="342854" indent="-342854">
              <a:lnSpc>
                <a:spcPct val="150000"/>
              </a:lnSpc>
              <a:buFont typeface="Arial" panose="020B0604020202020204" pitchFamily="34" charset="0"/>
              <a:buChar char="•"/>
            </a:pPr>
            <a:r>
              <a:rPr lang="en-US" dirty="0"/>
              <a:t>In “Off-Twitter Activity”, ensure both settings are turned off.</a:t>
            </a:r>
          </a:p>
        </p:txBody>
      </p:sp>
      <p:sp>
        <p:nvSpPr>
          <p:cNvPr id="4" name="Slide Number Placeholder 3">
            <a:extLst>
              <a:ext uri="{FF2B5EF4-FFF2-40B4-BE49-F238E27FC236}">
                <a16:creationId xmlns:a16="http://schemas.microsoft.com/office/drawing/2014/main" id="{839566E2-1D4D-41DC-B2C3-F170E30BBF43}"/>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18</a:t>
            </a:fld>
            <a:endParaRPr lang="en-US" dirty="0">
              <a:solidFill>
                <a:srgbClr val="FFFFFF"/>
              </a:solidFill>
              <a:latin typeface="Verdana" panose="020B0604030504040204"/>
            </a:endParaRPr>
          </a:p>
        </p:txBody>
      </p:sp>
      <p:pic>
        <p:nvPicPr>
          <p:cNvPr id="10" name="Picture 9">
            <a:extLst>
              <a:ext uri="{FF2B5EF4-FFF2-40B4-BE49-F238E27FC236}">
                <a16:creationId xmlns:a16="http://schemas.microsoft.com/office/drawing/2014/main" id="{801B78C8-727C-4BF5-B944-5BE8DE341EF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525086" y="1171159"/>
            <a:ext cx="3231473" cy="510117"/>
          </a:xfrm>
          <a:prstGeom prst="rect">
            <a:avLst/>
          </a:prstGeom>
        </p:spPr>
      </p:pic>
      <p:pic>
        <p:nvPicPr>
          <p:cNvPr id="11" name="Picture 10">
            <a:extLst>
              <a:ext uri="{FF2B5EF4-FFF2-40B4-BE49-F238E27FC236}">
                <a16:creationId xmlns:a16="http://schemas.microsoft.com/office/drawing/2014/main" id="{6DD6F394-690B-4FD0-8F3A-1FE1FE2DE13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10446" y="3410240"/>
            <a:ext cx="3762375" cy="552450"/>
          </a:xfrm>
          <a:prstGeom prst="rect">
            <a:avLst/>
          </a:prstGeom>
        </p:spPr>
      </p:pic>
      <p:pic>
        <p:nvPicPr>
          <p:cNvPr id="12" name="Picture 11">
            <a:extLst>
              <a:ext uri="{FF2B5EF4-FFF2-40B4-BE49-F238E27FC236}">
                <a16:creationId xmlns:a16="http://schemas.microsoft.com/office/drawing/2014/main" id="{20B624C0-D380-4370-850B-5EF1FA2C9ED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06850" y="4053503"/>
            <a:ext cx="5249709" cy="361950"/>
          </a:xfrm>
          <a:prstGeom prst="rect">
            <a:avLst/>
          </a:prstGeom>
        </p:spPr>
      </p:pic>
      <p:pic>
        <p:nvPicPr>
          <p:cNvPr id="13" name="Picture 12">
            <a:extLst>
              <a:ext uri="{FF2B5EF4-FFF2-40B4-BE49-F238E27FC236}">
                <a16:creationId xmlns:a16="http://schemas.microsoft.com/office/drawing/2014/main" id="{696A9098-CA54-40AE-BC5C-49D44153ED7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115798" y="4415453"/>
            <a:ext cx="3614075" cy="1747465"/>
          </a:xfrm>
          <a:prstGeom prst="rect">
            <a:avLst/>
          </a:prstGeom>
        </p:spPr>
      </p:pic>
    </p:spTree>
    <p:extLst>
      <p:ext uri="{BB962C8B-B14F-4D97-AF65-F5344CB8AC3E}">
        <p14:creationId xmlns:p14="http://schemas.microsoft.com/office/powerpoint/2010/main" val="1364129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D963-5AB2-4128-9AE2-1D5001FDE708}"/>
              </a:ext>
            </a:extLst>
          </p:cNvPr>
          <p:cNvSpPr>
            <a:spLocks noGrp="1"/>
          </p:cNvSpPr>
          <p:nvPr>
            <p:ph type="title"/>
          </p:nvPr>
        </p:nvSpPr>
        <p:spPr>
          <a:xfrm>
            <a:off x="609600" y="576553"/>
            <a:ext cx="8710984" cy="1001882"/>
          </a:xfrm>
        </p:spPr>
        <p:txBody>
          <a:bodyPr/>
          <a:lstStyle/>
          <a:p>
            <a:r>
              <a:rPr lang="en-US" dirty="0"/>
              <a:t>Increasing Twitter Privacy (5 of 5)</a:t>
            </a:r>
          </a:p>
        </p:txBody>
      </p:sp>
      <p:sp>
        <p:nvSpPr>
          <p:cNvPr id="3" name="Text Placeholder 2">
            <a:extLst>
              <a:ext uri="{FF2B5EF4-FFF2-40B4-BE49-F238E27FC236}">
                <a16:creationId xmlns:a16="http://schemas.microsoft.com/office/drawing/2014/main" id="{F4A3338B-47B7-495A-90BE-BFE84A80C03D}"/>
              </a:ext>
            </a:extLst>
          </p:cNvPr>
          <p:cNvSpPr>
            <a:spLocks noGrp="1"/>
          </p:cNvSpPr>
          <p:nvPr>
            <p:ph type="body" sz="quarter" idx="15"/>
          </p:nvPr>
        </p:nvSpPr>
        <p:spPr>
          <a:xfrm>
            <a:off x="597300" y="1136342"/>
            <a:ext cx="8608843" cy="4550499"/>
          </a:xfrm>
        </p:spPr>
        <p:txBody>
          <a:bodyPr/>
          <a:lstStyle/>
          <a:p>
            <a:pPr marL="342854" indent="-342854">
              <a:lnSpc>
                <a:spcPct val="150000"/>
              </a:lnSpc>
              <a:spcAft>
                <a:spcPts val="10200"/>
              </a:spcAft>
              <a:buFont typeface="Arial" panose="020B0604020202020204" pitchFamily="34" charset="0"/>
              <a:buChar char="•"/>
            </a:pPr>
            <a:r>
              <a:rPr lang="en-US" dirty="0"/>
              <a:t>Under “Data Sharing with Business Partners” ensure that the checkbox is clicked off.</a:t>
            </a:r>
          </a:p>
          <a:p>
            <a:pPr marL="342854" indent="-342854">
              <a:lnSpc>
                <a:spcPct val="150000"/>
              </a:lnSpc>
              <a:buFont typeface="Arial" panose="020B0604020202020204" pitchFamily="34" charset="0"/>
              <a:buChar char="•"/>
            </a:pPr>
            <a:r>
              <a:rPr lang="en-US" dirty="0"/>
              <a:t>Under “Location Information”, make sure that checkbox is clicked off.</a:t>
            </a:r>
          </a:p>
        </p:txBody>
      </p:sp>
      <p:sp>
        <p:nvSpPr>
          <p:cNvPr id="4" name="Slide Number Placeholder 3">
            <a:extLst>
              <a:ext uri="{FF2B5EF4-FFF2-40B4-BE49-F238E27FC236}">
                <a16:creationId xmlns:a16="http://schemas.microsoft.com/office/drawing/2014/main" id="{839566E2-1D4D-41DC-B2C3-F170E30BBF43}"/>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19</a:t>
            </a:fld>
            <a:endParaRPr lang="en-US" dirty="0">
              <a:solidFill>
                <a:srgbClr val="FFFFFF"/>
              </a:solidFill>
              <a:latin typeface="Verdana" panose="020B0604030504040204"/>
            </a:endParaRPr>
          </a:p>
        </p:txBody>
      </p:sp>
      <p:pic>
        <p:nvPicPr>
          <p:cNvPr id="5" name="Picture 4">
            <a:extLst>
              <a:ext uri="{FF2B5EF4-FFF2-40B4-BE49-F238E27FC236}">
                <a16:creationId xmlns:a16="http://schemas.microsoft.com/office/drawing/2014/main" id="{FF779D82-D2EA-4712-90AB-CEDA2766BAF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83502" y="2343077"/>
            <a:ext cx="5661686" cy="1405714"/>
          </a:xfrm>
          <a:prstGeom prst="rect">
            <a:avLst/>
          </a:prstGeom>
        </p:spPr>
      </p:pic>
      <p:pic>
        <p:nvPicPr>
          <p:cNvPr id="7" name="Picture 6">
            <a:extLst>
              <a:ext uri="{FF2B5EF4-FFF2-40B4-BE49-F238E27FC236}">
                <a16:creationId xmlns:a16="http://schemas.microsoft.com/office/drawing/2014/main" id="{6893673A-BCDB-47A5-B55D-6858BB4BA67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3502" y="4820291"/>
            <a:ext cx="6962775" cy="1209675"/>
          </a:xfrm>
          <a:prstGeom prst="rect">
            <a:avLst/>
          </a:prstGeom>
        </p:spPr>
      </p:pic>
    </p:spTree>
    <p:extLst>
      <p:ext uri="{BB962C8B-B14F-4D97-AF65-F5344CB8AC3E}">
        <p14:creationId xmlns:p14="http://schemas.microsoft.com/office/powerpoint/2010/main" val="2852008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D5177-7044-8B48-9161-F365516D758F}"/>
              </a:ext>
            </a:extLst>
          </p:cNvPr>
          <p:cNvSpPr>
            <a:spLocks noGrp="1"/>
          </p:cNvSpPr>
          <p:nvPr>
            <p:ph type="title"/>
          </p:nvPr>
        </p:nvSpPr>
        <p:spPr>
          <a:xfrm>
            <a:off x="609601" y="576553"/>
            <a:ext cx="8350644" cy="1001882"/>
          </a:xfrm>
        </p:spPr>
        <p:txBody>
          <a:bodyPr/>
          <a:lstStyle/>
          <a:p>
            <a:r>
              <a:rPr lang="en-US" dirty="0"/>
              <a:t>What Will you Learn?</a:t>
            </a:r>
          </a:p>
        </p:txBody>
      </p:sp>
      <p:sp>
        <p:nvSpPr>
          <p:cNvPr id="3" name="Text Placeholder 2">
            <a:extLst>
              <a:ext uri="{FF2B5EF4-FFF2-40B4-BE49-F238E27FC236}">
                <a16:creationId xmlns:a16="http://schemas.microsoft.com/office/drawing/2014/main" id="{83812290-BC1F-8B45-81D7-BA809444AD8A}"/>
              </a:ext>
            </a:extLst>
          </p:cNvPr>
          <p:cNvSpPr>
            <a:spLocks noGrp="1"/>
          </p:cNvSpPr>
          <p:nvPr>
            <p:ph type="body" sz="quarter" idx="15"/>
          </p:nvPr>
        </p:nvSpPr>
        <p:spPr>
          <a:xfrm>
            <a:off x="609602" y="1578434"/>
            <a:ext cx="8710984" cy="4072849"/>
          </a:xfrm>
        </p:spPr>
        <p:txBody>
          <a:bodyPr/>
          <a:lstStyle/>
          <a:p>
            <a:pPr marL="342854" indent="-342854">
              <a:lnSpc>
                <a:spcPct val="150000"/>
              </a:lnSpc>
              <a:buFont typeface="Arial" panose="020B0604020202020204" pitchFamily="34" charset="0"/>
              <a:buChar char="•"/>
            </a:pPr>
            <a:r>
              <a:rPr lang="en-US" dirty="0"/>
              <a:t>Gain a better understanding of how to protect yourself online through your social media settings.</a:t>
            </a:r>
          </a:p>
          <a:p>
            <a:pPr marL="342854" indent="-342854">
              <a:lnSpc>
                <a:spcPct val="150000"/>
              </a:lnSpc>
              <a:buFont typeface="Arial" panose="020B0604020202020204" pitchFamily="34" charset="0"/>
              <a:buChar char="•"/>
            </a:pPr>
            <a:r>
              <a:rPr lang="en-US" dirty="0"/>
              <a:t>Security and privacy settings and concerns for social media platforms.</a:t>
            </a:r>
          </a:p>
          <a:p>
            <a:pPr marL="342854" indent="-342854">
              <a:lnSpc>
                <a:spcPct val="150000"/>
              </a:lnSpc>
              <a:buFont typeface="Arial" panose="020B0604020202020204" pitchFamily="34" charset="0"/>
              <a:buChar char="•"/>
            </a:pPr>
            <a:r>
              <a:rPr lang="en-US" dirty="0"/>
              <a:t>What social engineering is and how it relates to social media.</a:t>
            </a:r>
          </a:p>
          <a:p>
            <a:pPr marL="342854" indent="-342854">
              <a:lnSpc>
                <a:spcPct val="150000"/>
              </a:lnSpc>
              <a:buFont typeface="Arial" panose="020B0604020202020204" pitchFamily="34" charset="0"/>
              <a:buChar char="•"/>
            </a:pPr>
            <a:r>
              <a:rPr lang="en-US" dirty="0"/>
              <a:t>Learn about geotagging.</a:t>
            </a:r>
          </a:p>
        </p:txBody>
      </p:sp>
      <p:sp>
        <p:nvSpPr>
          <p:cNvPr id="4" name="Slide Number Placeholder 3">
            <a:extLst>
              <a:ext uri="{FF2B5EF4-FFF2-40B4-BE49-F238E27FC236}">
                <a16:creationId xmlns:a16="http://schemas.microsoft.com/office/drawing/2014/main" id="{FB2C6CDF-32AC-C048-A4CD-E913F6561FD9}"/>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2</a:t>
            </a:fld>
            <a:endParaRPr lang="en-US" dirty="0">
              <a:solidFill>
                <a:srgbClr val="FFFFFF"/>
              </a:solidFill>
              <a:latin typeface="Verdana" panose="020B0604030504040204"/>
            </a:endParaRPr>
          </a:p>
        </p:txBody>
      </p:sp>
    </p:spTree>
    <p:extLst>
      <p:ext uri="{BB962C8B-B14F-4D97-AF65-F5344CB8AC3E}">
        <p14:creationId xmlns:p14="http://schemas.microsoft.com/office/powerpoint/2010/main" val="289817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D963-5AB2-4128-9AE2-1D5001FDE708}"/>
              </a:ext>
            </a:extLst>
          </p:cNvPr>
          <p:cNvSpPr>
            <a:spLocks noGrp="1"/>
          </p:cNvSpPr>
          <p:nvPr>
            <p:ph type="title"/>
          </p:nvPr>
        </p:nvSpPr>
        <p:spPr>
          <a:xfrm>
            <a:off x="609600" y="576553"/>
            <a:ext cx="8710984" cy="1001882"/>
          </a:xfrm>
        </p:spPr>
        <p:txBody>
          <a:bodyPr/>
          <a:lstStyle/>
          <a:p>
            <a:r>
              <a:rPr lang="en-US" dirty="0"/>
              <a:t>Other Twitter Considerations</a:t>
            </a:r>
          </a:p>
        </p:txBody>
      </p:sp>
      <p:sp>
        <p:nvSpPr>
          <p:cNvPr id="3" name="Text Placeholder 2">
            <a:extLst>
              <a:ext uri="{FF2B5EF4-FFF2-40B4-BE49-F238E27FC236}">
                <a16:creationId xmlns:a16="http://schemas.microsoft.com/office/drawing/2014/main" id="{F4A3338B-47B7-495A-90BE-BFE84A80C03D}"/>
              </a:ext>
            </a:extLst>
          </p:cNvPr>
          <p:cNvSpPr>
            <a:spLocks noGrp="1"/>
          </p:cNvSpPr>
          <p:nvPr>
            <p:ph type="body" sz="quarter" idx="15"/>
          </p:nvPr>
        </p:nvSpPr>
        <p:spPr>
          <a:xfrm>
            <a:off x="597302" y="1215185"/>
            <a:ext cx="8830783" cy="4471656"/>
          </a:xfrm>
        </p:spPr>
        <p:txBody>
          <a:bodyPr/>
          <a:lstStyle/>
          <a:p>
            <a:pPr marL="342900" indent="-342900">
              <a:lnSpc>
                <a:spcPct val="150000"/>
              </a:lnSpc>
              <a:buFont typeface="Arial" panose="020B0604020202020204" pitchFamily="34" charset="0"/>
              <a:buChar char="•"/>
            </a:pPr>
            <a:r>
              <a:rPr lang="en-US" dirty="0"/>
              <a:t>In 2020, there was a breach of Twitter, allowing hackers to compromise the accounts of users including celebrities and politicians.</a:t>
            </a:r>
          </a:p>
          <a:p>
            <a:pPr marL="342900" indent="-342900">
              <a:lnSpc>
                <a:spcPct val="150000"/>
              </a:lnSpc>
              <a:buFont typeface="Arial" panose="020B0604020202020204" pitchFamily="34" charset="0"/>
              <a:buChar char="•"/>
            </a:pPr>
            <a:r>
              <a:rPr lang="en-US" dirty="0"/>
              <a:t>There have also been massive breaches of user information, including email addresses, names and passwords in 2016.</a:t>
            </a:r>
          </a:p>
          <a:p>
            <a:pPr marL="342900" indent="-342900">
              <a:lnSpc>
                <a:spcPct val="150000"/>
              </a:lnSpc>
              <a:buFont typeface="Arial" panose="020B0604020202020204" pitchFamily="34" charset="0"/>
              <a:buChar char="•"/>
            </a:pPr>
            <a:r>
              <a:rPr lang="en-US" dirty="0"/>
              <a:t>Twitter is an attractive target for hackers to damage a victim’s reputation.</a:t>
            </a:r>
          </a:p>
        </p:txBody>
      </p:sp>
      <p:sp>
        <p:nvSpPr>
          <p:cNvPr id="4" name="Slide Number Placeholder 3">
            <a:extLst>
              <a:ext uri="{FF2B5EF4-FFF2-40B4-BE49-F238E27FC236}">
                <a16:creationId xmlns:a16="http://schemas.microsoft.com/office/drawing/2014/main" id="{839566E2-1D4D-41DC-B2C3-F170E30BBF43}"/>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20</a:t>
            </a:fld>
            <a:endParaRPr lang="en-US" dirty="0">
              <a:solidFill>
                <a:srgbClr val="FFFFFF"/>
              </a:solidFill>
              <a:latin typeface="Verdana" panose="020B0604030504040204"/>
            </a:endParaRPr>
          </a:p>
        </p:txBody>
      </p:sp>
    </p:spTree>
    <p:extLst>
      <p:ext uri="{BB962C8B-B14F-4D97-AF65-F5344CB8AC3E}">
        <p14:creationId xmlns:p14="http://schemas.microsoft.com/office/powerpoint/2010/main" val="2171990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F11734-D8C4-409C-8C1F-C7A6859A46B5}"/>
              </a:ext>
            </a:extLst>
          </p:cNvPr>
          <p:cNvSpPr>
            <a:spLocks noGrp="1"/>
          </p:cNvSpPr>
          <p:nvPr>
            <p:ph type="title" idx="4294967295"/>
          </p:nvPr>
        </p:nvSpPr>
        <p:spPr>
          <a:xfrm>
            <a:off x="398897" y="2613749"/>
            <a:ext cx="9000000" cy="720000"/>
          </a:xfrm>
        </p:spPr>
        <p:txBody>
          <a:bodyPr/>
          <a:lstStyle/>
          <a:p>
            <a:pPr algn="ctr"/>
            <a:r>
              <a:rPr lang="en-CA" sz="6600" b="0" dirty="0"/>
              <a:t>Instagram</a:t>
            </a:r>
          </a:p>
        </p:txBody>
      </p:sp>
      <p:sp>
        <p:nvSpPr>
          <p:cNvPr id="3" name="Slide Number Placeholder 2">
            <a:extLst>
              <a:ext uri="{FF2B5EF4-FFF2-40B4-BE49-F238E27FC236}">
                <a16:creationId xmlns:a16="http://schemas.microsoft.com/office/drawing/2014/main" id="{CAB30B23-C5FF-E34F-9186-0DB6DF01F8C5}"/>
              </a:ext>
            </a:extLst>
          </p:cNvPr>
          <p:cNvSpPr>
            <a:spLocks noGrp="1"/>
          </p:cNvSpPr>
          <p:nvPr>
            <p:ph type="sldNum" sz="quarter" idx="19"/>
          </p:nvPr>
        </p:nvSpPr>
        <p:spPr/>
        <p:txBody>
          <a:bodyPr/>
          <a:lstStyle/>
          <a:p>
            <a:pPr defTabSz="586109"/>
            <a:fld id="{DEF3F5F5-7776-394F-A41F-3BAFC9CC9F8E}" type="slidenum">
              <a:rPr lang="en-US" dirty="0">
                <a:solidFill>
                  <a:srgbClr val="FFFFFF"/>
                </a:solidFill>
                <a:latin typeface="Verdana" panose="020B0604030504040204"/>
              </a:rPr>
              <a:pPr defTabSz="586109"/>
              <a:t>21</a:t>
            </a:fld>
            <a:endParaRPr lang="en-US" dirty="0">
              <a:solidFill>
                <a:srgbClr val="FFFFFF"/>
              </a:solidFill>
              <a:latin typeface="Verdana" panose="020B0604030504040204"/>
            </a:endParaRPr>
          </a:p>
        </p:txBody>
      </p:sp>
    </p:spTree>
    <p:extLst>
      <p:ext uri="{BB962C8B-B14F-4D97-AF65-F5344CB8AC3E}">
        <p14:creationId xmlns:p14="http://schemas.microsoft.com/office/powerpoint/2010/main" val="1810086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D963-5AB2-4128-9AE2-1D5001FDE708}"/>
              </a:ext>
            </a:extLst>
          </p:cNvPr>
          <p:cNvSpPr>
            <a:spLocks noGrp="1"/>
          </p:cNvSpPr>
          <p:nvPr>
            <p:ph type="title"/>
          </p:nvPr>
        </p:nvSpPr>
        <p:spPr>
          <a:xfrm>
            <a:off x="609600" y="576553"/>
            <a:ext cx="8710984" cy="1001882"/>
          </a:xfrm>
        </p:spPr>
        <p:txBody>
          <a:bodyPr/>
          <a:lstStyle/>
          <a:p>
            <a:r>
              <a:rPr lang="en-US" dirty="0"/>
              <a:t>Increasing Instagram Privacy</a:t>
            </a:r>
          </a:p>
        </p:txBody>
      </p:sp>
      <p:sp>
        <p:nvSpPr>
          <p:cNvPr id="3" name="Text Placeholder 2">
            <a:extLst>
              <a:ext uri="{FF2B5EF4-FFF2-40B4-BE49-F238E27FC236}">
                <a16:creationId xmlns:a16="http://schemas.microsoft.com/office/drawing/2014/main" id="{F4A3338B-47B7-495A-90BE-BFE84A80C03D}"/>
              </a:ext>
            </a:extLst>
          </p:cNvPr>
          <p:cNvSpPr>
            <a:spLocks noGrp="1"/>
          </p:cNvSpPr>
          <p:nvPr>
            <p:ph type="body" sz="quarter" idx="15"/>
          </p:nvPr>
        </p:nvSpPr>
        <p:spPr>
          <a:xfrm>
            <a:off x="597301" y="1296141"/>
            <a:ext cx="6689324" cy="4390700"/>
          </a:xfrm>
        </p:spPr>
        <p:txBody>
          <a:bodyPr/>
          <a:lstStyle/>
          <a:p>
            <a:pPr marL="342854" indent="-342854">
              <a:lnSpc>
                <a:spcPct val="150000"/>
              </a:lnSpc>
              <a:buFont typeface="Arial" panose="020B0604020202020204" pitchFamily="34" charset="0"/>
              <a:buChar char="•"/>
            </a:pPr>
            <a:r>
              <a:rPr lang="en-US" dirty="0"/>
              <a:t>Select “Settings” in the top right menu.</a:t>
            </a:r>
          </a:p>
          <a:p>
            <a:pPr marL="342854" indent="-342854">
              <a:lnSpc>
                <a:spcPct val="150000"/>
              </a:lnSpc>
              <a:buFont typeface="Arial" panose="020B0604020202020204" pitchFamily="34" charset="0"/>
              <a:buChar char="•"/>
            </a:pPr>
            <a:r>
              <a:rPr lang="en-US" dirty="0"/>
              <a:t>Turn off “Similar Account Suggestion”.</a:t>
            </a:r>
          </a:p>
          <a:p>
            <a:pPr marL="342854" indent="-342854">
              <a:lnSpc>
                <a:spcPct val="150000"/>
              </a:lnSpc>
              <a:buFont typeface="Arial" panose="020B0604020202020204" pitchFamily="34" charset="0"/>
              <a:buChar char="•"/>
            </a:pPr>
            <a:r>
              <a:rPr lang="en-US" dirty="0"/>
              <a:t>Click “Apps and Websites” to view and edit different applications and websites you have used Instagram to sign in with.</a:t>
            </a:r>
          </a:p>
          <a:p>
            <a:pPr marL="342854" indent="-342854">
              <a:lnSpc>
                <a:spcPct val="150000"/>
              </a:lnSpc>
              <a:buFont typeface="Arial" panose="020B0604020202020204" pitchFamily="34" charset="0"/>
              <a:buChar char="•"/>
            </a:pPr>
            <a:r>
              <a:rPr lang="en-US" dirty="0"/>
              <a:t>Under “Emails from Instagram” you can cross reference the list to avoid being scammed by fake emails.</a:t>
            </a:r>
          </a:p>
        </p:txBody>
      </p:sp>
      <p:sp>
        <p:nvSpPr>
          <p:cNvPr id="4" name="Slide Number Placeholder 3">
            <a:extLst>
              <a:ext uri="{FF2B5EF4-FFF2-40B4-BE49-F238E27FC236}">
                <a16:creationId xmlns:a16="http://schemas.microsoft.com/office/drawing/2014/main" id="{839566E2-1D4D-41DC-B2C3-F170E30BBF43}"/>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22</a:t>
            </a:fld>
            <a:endParaRPr lang="en-US" dirty="0">
              <a:solidFill>
                <a:srgbClr val="FFFFFF"/>
              </a:solidFill>
              <a:latin typeface="Verdana" panose="020B0604030504040204"/>
            </a:endParaRPr>
          </a:p>
        </p:txBody>
      </p:sp>
      <p:pic>
        <p:nvPicPr>
          <p:cNvPr id="6" name="Picture 5">
            <a:extLst>
              <a:ext uri="{FF2B5EF4-FFF2-40B4-BE49-F238E27FC236}">
                <a16:creationId xmlns:a16="http://schemas.microsoft.com/office/drawing/2014/main" id="{988E5E55-19B2-44AA-854B-3B215F792DD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956806" y="2291208"/>
            <a:ext cx="2725029" cy="353245"/>
          </a:xfrm>
          <a:prstGeom prst="rect">
            <a:avLst/>
          </a:prstGeom>
        </p:spPr>
      </p:pic>
      <p:pic>
        <p:nvPicPr>
          <p:cNvPr id="7" name="Picture 6">
            <a:extLst>
              <a:ext uri="{FF2B5EF4-FFF2-40B4-BE49-F238E27FC236}">
                <a16:creationId xmlns:a16="http://schemas.microsoft.com/office/drawing/2014/main" id="{3F778FD4-14A4-4D25-B61B-66FF708E025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09237" y="1142515"/>
            <a:ext cx="1337108" cy="935976"/>
          </a:xfrm>
          <a:prstGeom prst="rect">
            <a:avLst/>
          </a:prstGeom>
        </p:spPr>
      </p:pic>
      <p:pic>
        <p:nvPicPr>
          <p:cNvPr id="8" name="Picture 7">
            <a:extLst>
              <a:ext uri="{FF2B5EF4-FFF2-40B4-BE49-F238E27FC236}">
                <a16:creationId xmlns:a16="http://schemas.microsoft.com/office/drawing/2014/main" id="{0401754A-B114-46F8-AAB3-26FA87AE95F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162951" y="2930099"/>
            <a:ext cx="2429679" cy="669394"/>
          </a:xfrm>
          <a:prstGeom prst="rect">
            <a:avLst/>
          </a:prstGeom>
        </p:spPr>
      </p:pic>
      <p:pic>
        <p:nvPicPr>
          <p:cNvPr id="9" name="Picture 8">
            <a:extLst>
              <a:ext uri="{FF2B5EF4-FFF2-40B4-BE49-F238E27FC236}">
                <a16:creationId xmlns:a16="http://schemas.microsoft.com/office/drawing/2014/main" id="{2AB2FBAC-1143-4517-8D06-83DFB309A70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867601" y="4966449"/>
            <a:ext cx="2725029" cy="1248839"/>
          </a:xfrm>
          <a:prstGeom prst="rect">
            <a:avLst/>
          </a:prstGeom>
        </p:spPr>
      </p:pic>
    </p:spTree>
    <p:extLst>
      <p:ext uri="{BB962C8B-B14F-4D97-AF65-F5344CB8AC3E}">
        <p14:creationId xmlns:p14="http://schemas.microsoft.com/office/powerpoint/2010/main" val="3055352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D963-5AB2-4128-9AE2-1D5001FDE708}"/>
              </a:ext>
            </a:extLst>
          </p:cNvPr>
          <p:cNvSpPr>
            <a:spLocks noGrp="1"/>
          </p:cNvSpPr>
          <p:nvPr>
            <p:ph type="title"/>
          </p:nvPr>
        </p:nvSpPr>
        <p:spPr>
          <a:xfrm>
            <a:off x="609600" y="576553"/>
            <a:ext cx="9023350" cy="1001882"/>
          </a:xfrm>
        </p:spPr>
        <p:txBody>
          <a:bodyPr/>
          <a:lstStyle/>
          <a:p>
            <a:r>
              <a:rPr lang="en-US" dirty="0"/>
              <a:t>Increasing Instagram Privacy (cont.)</a:t>
            </a:r>
          </a:p>
        </p:txBody>
      </p:sp>
      <p:sp>
        <p:nvSpPr>
          <p:cNvPr id="3" name="Text Placeholder 2">
            <a:extLst>
              <a:ext uri="{FF2B5EF4-FFF2-40B4-BE49-F238E27FC236}">
                <a16:creationId xmlns:a16="http://schemas.microsoft.com/office/drawing/2014/main" id="{F4A3338B-47B7-495A-90BE-BFE84A80C03D}"/>
              </a:ext>
            </a:extLst>
          </p:cNvPr>
          <p:cNvSpPr>
            <a:spLocks noGrp="1"/>
          </p:cNvSpPr>
          <p:nvPr>
            <p:ph type="body" sz="quarter" idx="15"/>
          </p:nvPr>
        </p:nvSpPr>
        <p:spPr>
          <a:xfrm>
            <a:off x="597301" y="1251751"/>
            <a:ext cx="5498699" cy="4435090"/>
          </a:xfrm>
        </p:spPr>
        <p:txBody>
          <a:bodyPr/>
          <a:lstStyle/>
          <a:p>
            <a:pPr marL="342854" indent="-342854">
              <a:lnSpc>
                <a:spcPct val="150000"/>
              </a:lnSpc>
              <a:buFont typeface="Arial" panose="020B0604020202020204" pitchFamily="34" charset="0"/>
              <a:buChar char="•"/>
            </a:pPr>
            <a:r>
              <a:rPr lang="en-US" dirty="0"/>
              <a:t>Select “Privacy and Security”.</a:t>
            </a:r>
          </a:p>
          <a:p>
            <a:pPr marL="342854" indent="-342854">
              <a:lnSpc>
                <a:spcPct val="150000"/>
              </a:lnSpc>
              <a:buFont typeface="Arial" panose="020B0604020202020204" pitchFamily="34" charset="0"/>
              <a:buChar char="•"/>
            </a:pPr>
            <a:r>
              <a:rPr lang="en-US" dirty="0"/>
              <a:t>In this section, you can make your account private by clicking the checkbox.</a:t>
            </a:r>
          </a:p>
          <a:p>
            <a:pPr marL="342854" indent="-342854">
              <a:lnSpc>
                <a:spcPct val="150000"/>
              </a:lnSpc>
              <a:buFont typeface="Arial" panose="020B0604020202020204" pitchFamily="34" charset="0"/>
              <a:buChar char="•"/>
            </a:pPr>
            <a:r>
              <a:rPr lang="en-US" dirty="0"/>
              <a:t>This will stop random users from viewing your account, photos and videos.</a:t>
            </a:r>
          </a:p>
        </p:txBody>
      </p:sp>
      <p:sp>
        <p:nvSpPr>
          <p:cNvPr id="4" name="Slide Number Placeholder 3">
            <a:extLst>
              <a:ext uri="{FF2B5EF4-FFF2-40B4-BE49-F238E27FC236}">
                <a16:creationId xmlns:a16="http://schemas.microsoft.com/office/drawing/2014/main" id="{839566E2-1D4D-41DC-B2C3-F170E30BBF43}"/>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23</a:t>
            </a:fld>
            <a:endParaRPr lang="en-US" dirty="0">
              <a:solidFill>
                <a:srgbClr val="FFFFFF"/>
              </a:solidFill>
              <a:latin typeface="Verdana" panose="020B0604030504040204"/>
            </a:endParaRPr>
          </a:p>
        </p:txBody>
      </p:sp>
      <p:pic>
        <p:nvPicPr>
          <p:cNvPr id="5" name="Picture 4">
            <a:extLst>
              <a:ext uri="{FF2B5EF4-FFF2-40B4-BE49-F238E27FC236}">
                <a16:creationId xmlns:a16="http://schemas.microsoft.com/office/drawing/2014/main" id="{9E5F7B15-56ED-4547-BBB2-1B1380A036B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15559" y="1316497"/>
            <a:ext cx="2105025" cy="523875"/>
          </a:xfrm>
          <a:prstGeom prst="rect">
            <a:avLst/>
          </a:prstGeom>
        </p:spPr>
      </p:pic>
      <p:pic>
        <p:nvPicPr>
          <p:cNvPr id="10" name="Picture 9">
            <a:extLst>
              <a:ext uri="{FF2B5EF4-FFF2-40B4-BE49-F238E27FC236}">
                <a16:creationId xmlns:a16="http://schemas.microsoft.com/office/drawing/2014/main" id="{D33BC8AA-4A40-48F9-AD61-47211F05D6B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02532" y="2318379"/>
            <a:ext cx="3503441" cy="2789004"/>
          </a:xfrm>
          <a:prstGeom prst="rect">
            <a:avLst/>
          </a:prstGeom>
        </p:spPr>
      </p:pic>
    </p:spTree>
    <p:extLst>
      <p:ext uri="{BB962C8B-B14F-4D97-AF65-F5344CB8AC3E}">
        <p14:creationId xmlns:p14="http://schemas.microsoft.com/office/powerpoint/2010/main" val="1505175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D963-5AB2-4128-9AE2-1D5001FDE708}"/>
              </a:ext>
            </a:extLst>
          </p:cNvPr>
          <p:cNvSpPr>
            <a:spLocks noGrp="1"/>
          </p:cNvSpPr>
          <p:nvPr>
            <p:ph type="title"/>
          </p:nvPr>
        </p:nvSpPr>
        <p:spPr>
          <a:xfrm>
            <a:off x="609600" y="576553"/>
            <a:ext cx="8710984" cy="1001882"/>
          </a:xfrm>
        </p:spPr>
        <p:txBody>
          <a:bodyPr/>
          <a:lstStyle/>
          <a:p>
            <a:r>
              <a:rPr lang="en-US" dirty="0"/>
              <a:t>Increasing Instagram Security</a:t>
            </a:r>
          </a:p>
        </p:txBody>
      </p:sp>
      <p:sp>
        <p:nvSpPr>
          <p:cNvPr id="3" name="Text Placeholder 2">
            <a:extLst>
              <a:ext uri="{FF2B5EF4-FFF2-40B4-BE49-F238E27FC236}">
                <a16:creationId xmlns:a16="http://schemas.microsoft.com/office/drawing/2014/main" id="{F4A3338B-47B7-495A-90BE-BFE84A80C03D}"/>
              </a:ext>
            </a:extLst>
          </p:cNvPr>
          <p:cNvSpPr>
            <a:spLocks noGrp="1"/>
          </p:cNvSpPr>
          <p:nvPr>
            <p:ph type="body" sz="quarter" idx="15"/>
          </p:nvPr>
        </p:nvSpPr>
        <p:spPr>
          <a:xfrm>
            <a:off x="597301" y="1251751"/>
            <a:ext cx="5498699" cy="4435090"/>
          </a:xfrm>
        </p:spPr>
        <p:txBody>
          <a:bodyPr/>
          <a:lstStyle/>
          <a:p>
            <a:pPr marL="342854" indent="-342854">
              <a:lnSpc>
                <a:spcPct val="150000"/>
              </a:lnSpc>
              <a:buFont typeface="Arial" panose="020B0604020202020204" pitchFamily="34" charset="0"/>
              <a:buChar char="•"/>
            </a:pPr>
            <a:r>
              <a:rPr lang="en-US" dirty="0"/>
              <a:t>In this section, you can also view and download your data.</a:t>
            </a:r>
          </a:p>
          <a:p>
            <a:pPr marL="342854" indent="-342854">
              <a:lnSpc>
                <a:spcPct val="150000"/>
              </a:lnSpc>
              <a:buFont typeface="Arial" panose="020B0604020202020204" pitchFamily="34" charset="0"/>
              <a:buChar char="•"/>
            </a:pPr>
            <a:r>
              <a:rPr lang="en-US" dirty="0"/>
              <a:t>You can also enable two-factor authentication.</a:t>
            </a:r>
          </a:p>
        </p:txBody>
      </p:sp>
      <p:sp>
        <p:nvSpPr>
          <p:cNvPr id="4" name="Slide Number Placeholder 3">
            <a:extLst>
              <a:ext uri="{FF2B5EF4-FFF2-40B4-BE49-F238E27FC236}">
                <a16:creationId xmlns:a16="http://schemas.microsoft.com/office/drawing/2014/main" id="{839566E2-1D4D-41DC-B2C3-F170E30BBF43}"/>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24</a:t>
            </a:fld>
            <a:endParaRPr lang="en-US" dirty="0">
              <a:solidFill>
                <a:srgbClr val="FFFFFF"/>
              </a:solidFill>
              <a:latin typeface="Verdana" panose="020B0604030504040204"/>
            </a:endParaRPr>
          </a:p>
        </p:txBody>
      </p:sp>
      <p:pic>
        <p:nvPicPr>
          <p:cNvPr id="6" name="Picture 5">
            <a:extLst>
              <a:ext uri="{FF2B5EF4-FFF2-40B4-BE49-F238E27FC236}">
                <a16:creationId xmlns:a16="http://schemas.microsoft.com/office/drawing/2014/main" id="{CEECB408-DEC1-4306-9926-8A2ADA2ADF0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607945" y="1247582"/>
            <a:ext cx="2544933" cy="2719981"/>
          </a:xfrm>
          <a:prstGeom prst="rect">
            <a:avLst/>
          </a:prstGeom>
        </p:spPr>
      </p:pic>
      <p:pic>
        <p:nvPicPr>
          <p:cNvPr id="7" name="Picture 6">
            <a:extLst>
              <a:ext uri="{FF2B5EF4-FFF2-40B4-BE49-F238E27FC236}">
                <a16:creationId xmlns:a16="http://schemas.microsoft.com/office/drawing/2014/main" id="{9E44E057-373B-45C4-BBDB-3A8D17B9443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61351" y="3726172"/>
            <a:ext cx="4234649" cy="2303794"/>
          </a:xfrm>
          <a:prstGeom prst="rect">
            <a:avLst/>
          </a:prstGeom>
        </p:spPr>
      </p:pic>
    </p:spTree>
    <p:extLst>
      <p:ext uri="{BB962C8B-B14F-4D97-AF65-F5344CB8AC3E}">
        <p14:creationId xmlns:p14="http://schemas.microsoft.com/office/powerpoint/2010/main" val="1131326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F11734-D8C4-409C-8C1F-C7A6859A46B5}"/>
              </a:ext>
            </a:extLst>
          </p:cNvPr>
          <p:cNvSpPr>
            <a:spLocks noGrp="1"/>
          </p:cNvSpPr>
          <p:nvPr>
            <p:ph type="title" idx="4294967295"/>
          </p:nvPr>
        </p:nvSpPr>
        <p:spPr>
          <a:xfrm>
            <a:off x="398897" y="2613749"/>
            <a:ext cx="9000000" cy="720000"/>
          </a:xfrm>
        </p:spPr>
        <p:txBody>
          <a:bodyPr/>
          <a:lstStyle/>
          <a:p>
            <a:pPr algn="ctr"/>
            <a:r>
              <a:rPr lang="en-CA" sz="6600" b="0" dirty="0"/>
              <a:t>Snapchat</a:t>
            </a:r>
          </a:p>
        </p:txBody>
      </p:sp>
      <p:sp>
        <p:nvSpPr>
          <p:cNvPr id="3" name="Slide Number Placeholder 2">
            <a:extLst>
              <a:ext uri="{FF2B5EF4-FFF2-40B4-BE49-F238E27FC236}">
                <a16:creationId xmlns:a16="http://schemas.microsoft.com/office/drawing/2014/main" id="{CAB30B23-C5FF-E34F-9186-0DB6DF01F8C5}"/>
              </a:ext>
            </a:extLst>
          </p:cNvPr>
          <p:cNvSpPr>
            <a:spLocks noGrp="1"/>
          </p:cNvSpPr>
          <p:nvPr>
            <p:ph type="sldNum" sz="quarter" idx="19"/>
          </p:nvPr>
        </p:nvSpPr>
        <p:spPr/>
        <p:txBody>
          <a:bodyPr/>
          <a:lstStyle/>
          <a:p>
            <a:pPr defTabSz="586109"/>
            <a:fld id="{DEF3F5F5-7776-394F-A41F-3BAFC9CC9F8E}" type="slidenum">
              <a:rPr lang="en-US" dirty="0">
                <a:solidFill>
                  <a:srgbClr val="FFFFFF"/>
                </a:solidFill>
                <a:latin typeface="Verdana" panose="020B0604030504040204"/>
              </a:rPr>
              <a:pPr defTabSz="586109"/>
              <a:t>25</a:t>
            </a:fld>
            <a:endParaRPr lang="en-US" dirty="0">
              <a:solidFill>
                <a:srgbClr val="FFFFFF"/>
              </a:solidFill>
              <a:latin typeface="Verdana" panose="020B0604030504040204"/>
            </a:endParaRPr>
          </a:p>
        </p:txBody>
      </p:sp>
    </p:spTree>
    <p:extLst>
      <p:ext uri="{BB962C8B-B14F-4D97-AF65-F5344CB8AC3E}">
        <p14:creationId xmlns:p14="http://schemas.microsoft.com/office/powerpoint/2010/main" val="2712857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D963-5AB2-4128-9AE2-1D5001FDE708}"/>
              </a:ext>
            </a:extLst>
          </p:cNvPr>
          <p:cNvSpPr>
            <a:spLocks noGrp="1"/>
          </p:cNvSpPr>
          <p:nvPr>
            <p:ph type="title"/>
          </p:nvPr>
        </p:nvSpPr>
        <p:spPr>
          <a:xfrm>
            <a:off x="609600" y="576553"/>
            <a:ext cx="8710984" cy="1001882"/>
          </a:xfrm>
        </p:spPr>
        <p:txBody>
          <a:bodyPr/>
          <a:lstStyle/>
          <a:p>
            <a:r>
              <a:rPr lang="en-US" dirty="0"/>
              <a:t>Increasing Snapchat Privacy</a:t>
            </a:r>
          </a:p>
        </p:txBody>
      </p:sp>
      <p:pic>
        <p:nvPicPr>
          <p:cNvPr id="5" name="Picture 4" descr="Image of Privacy Settings. By default, only 'Friends' you've added on Snapchat can contact you directly you directly or view your Story.">
            <a:extLst>
              <a:ext uri="{FF2B5EF4-FFF2-40B4-BE49-F238E27FC236}">
                <a16:creationId xmlns:a16="http://schemas.microsoft.com/office/drawing/2014/main" id="{8D85B4DD-52BC-4608-952B-FA4DE415D022}"/>
              </a:ext>
            </a:extLst>
          </p:cNvPr>
          <p:cNvPicPr>
            <a:picLocks noChangeAspect="1"/>
          </p:cNvPicPr>
          <p:nvPr/>
        </p:nvPicPr>
        <p:blipFill>
          <a:blip r:embed="rId2"/>
          <a:stretch>
            <a:fillRect/>
          </a:stretch>
        </p:blipFill>
        <p:spPr>
          <a:xfrm>
            <a:off x="786322" y="3429000"/>
            <a:ext cx="7600950" cy="2476500"/>
          </a:xfrm>
          <a:prstGeom prst="rect">
            <a:avLst/>
          </a:prstGeom>
        </p:spPr>
      </p:pic>
      <p:sp>
        <p:nvSpPr>
          <p:cNvPr id="3" name="Text Placeholder 2">
            <a:extLst>
              <a:ext uri="{FF2B5EF4-FFF2-40B4-BE49-F238E27FC236}">
                <a16:creationId xmlns:a16="http://schemas.microsoft.com/office/drawing/2014/main" id="{F4A3338B-47B7-495A-90BE-BFE84A80C03D}"/>
              </a:ext>
            </a:extLst>
          </p:cNvPr>
          <p:cNvSpPr>
            <a:spLocks noGrp="1"/>
          </p:cNvSpPr>
          <p:nvPr>
            <p:ph type="body" sz="quarter" idx="15"/>
          </p:nvPr>
        </p:nvSpPr>
        <p:spPr>
          <a:xfrm>
            <a:off x="597302" y="1659067"/>
            <a:ext cx="8710984" cy="4027773"/>
          </a:xfrm>
        </p:spPr>
        <p:txBody>
          <a:bodyPr/>
          <a:lstStyle/>
          <a:p>
            <a:pPr marL="342854" indent="-342854">
              <a:lnSpc>
                <a:spcPct val="150000"/>
              </a:lnSpc>
              <a:buFont typeface="Arial" panose="020B0604020202020204" pitchFamily="34" charset="0"/>
              <a:buChar char="•"/>
            </a:pPr>
            <a:r>
              <a:rPr lang="en-US" dirty="0"/>
              <a:t>This information is from </a:t>
            </a:r>
            <a:r>
              <a:rPr lang="en-US" dirty="0">
                <a:hlinkClick r:id="rId3"/>
              </a:rPr>
              <a:t>Snapchat’s Website</a:t>
            </a:r>
            <a:r>
              <a:rPr lang="en-US" dirty="0"/>
              <a:t>: </a:t>
            </a:r>
            <a:r>
              <a:rPr lang="en-US" dirty="0">
                <a:hlinkClick r:id="rId3"/>
              </a:rPr>
              <a:t>https://support.snapchat.com/en-US/a/privacy-settings2</a:t>
            </a:r>
            <a:r>
              <a:rPr lang="en-US" dirty="0"/>
              <a:t> </a:t>
            </a:r>
          </a:p>
        </p:txBody>
      </p:sp>
      <p:sp>
        <p:nvSpPr>
          <p:cNvPr id="4" name="Slide Number Placeholder 3">
            <a:extLst>
              <a:ext uri="{FF2B5EF4-FFF2-40B4-BE49-F238E27FC236}">
                <a16:creationId xmlns:a16="http://schemas.microsoft.com/office/drawing/2014/main" id="{839566E2-1D4D-41DC-B2C3-F170E30BBF43}"/>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26</a:t>
            </a:fld>
            <a:endParaRPr lang="en-US" dirty="0">
              <a:solidFill>
                <a:srgbClr val="FFFFFF"/>
              </a:solidFill>
              <a:latin typeface="Verdana" panose="020B0604030504040204"/>
            </a:endParaRPr>
          </a:p>
        </p:txBody>
      </p:sp>
    </p:spTree>
    <p:extLst>
      <p:ext uri="{BB962C8B-B14F-4D97-AF65-F5344CB8AC3E}">
        <p14:creationId xmlns:p14="http://schemas.microsoft.com/office/powerpoint/2010/main" val="3548671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D963-5AB2-4128-9AE2-1D5001FDE708}"/>
              </a:ext>
            </a:extLst>
          </p:cNvPr>
          <p:cNvSpPr>
            <a:spLocks noGrp="1"/>
          </p:cNvSpPr>
          <p:nvPr>
            <p:ph type="title"/>
          </p:nvPr>
        </p:nvSpPr>
        <p:spPr>
          <a:xfrm>
            <a:off x="609600" y="576553"/>
            <a:ext cx="8710984" cy="1001882"/>
          </a:xfrm>
        </p:spPr>
        <p:txBody>
          <a:bodyPr/>
          <a:lstStyle/>
          <a:p>
            <a:r>
              <a:rPr lang="en-US" dirty="0"/>
              <a:t>Increasing Snapchat Security</a:t>
            </a:r>
          </a:p>
        </p:txBody>
      </p:sp>
      <p:sp>
        <p:nvSpPr>
          <p:cNvPr id="3" name="Text Placeholder 2">
            <a:extLst>
              <a:ext uri="{FF2B5EF4-FFF2-40B4-BE49-F238E27FC236}">
                <a16:creationId xmlns:a16="http://schemas.microsoft.com/office/drawing/2014/main" id="{F4A3338B-47B7-495A-90BE-BFE84A80C03D}"/>
              </a:ext>
            </a:extLst>
          </p:cNvPr>
          <p:cNvSpPr>
            <a:spLocks noGrp="1"/>
          </p:cNvSpPr>
          <p:nvPr>
            <p:ph type="body" sz="quarter" idx="15"/>
          </p:nvPr>
        </p:nvSpPr>
        <p:spPr>
          <a:xfrm>
            <a:off x="597302" y="1215185"/>
            <a:ext cx="8626597" cy="4471656"/>
          </a:xfrm>
        </p:spPr>
        <p:txBody>
          <a:bodyPr/>
          <a:lstStyle/>
          <a:p>
            <a:pPr marL="342854" indent="-342854">
              <a:lnSpc>
                <a:spcPct val="150000"/>
              </a:lnSpc>
              <a:spcAft>
                <a:spcPts val="10800"/>
              </a:spcAft>
              <a:buFont typeface="Arial" panose="020B0604020202020204" pitchFamily="34" charset="0"/>
              <a:buChar char="•"/>
            </a:pPr>
            <a:r>
              <a:rPr lang="en-US" dirty="0"/>
              <a:t>Enable two-factor authentication</a:t>
            </a:r>
          </a:p>
          <a:p>
            <a:pPr marL="342854" indent="-342854">
              <a:lnSpc>
                <a:spcPct val="150000"/>
              </a:lnSpc>
              <a:buFont typeface="Arial" panose="020B0604020202020204" pitchFamily="34" charset="0"/>
              <a:buChar char="•"/>
            </a:pPr>
            <a:r>
              <a:rPr lang="en-US" dirty="0"/>
              <a:t>Disable advertising and interest preferences depending on your device </a:t>
            </a:r>
          </a:p>
        </p:txBody>
      </p:sp>
      <p:sp>
        <p:nvSpPr>
          <p:cNvPr id="4" name="Slide Number Placeholder 3">
            <a:extLst>
              <a:ext uri="{FF2B5EF4-FFF2-40B4-BE49-F238E27FC236}">
                <a16:creationId xmlns:a16="http://schemas.microsoft.com/office/drawing/2014/main" id="{839566E2-1D4D-41DC-B2C3-F170E30BBF43}"/>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27</a:t>
            </a:fld>
            <a:endParaRPr lang="en-US" dirty="0">
              <a:solidFill>
                <a:srgbClr val="FFFFFF"/>
              </a:solidFill>
              <a:latin typeface="Verdana" panose="020B0604030504040204"/>
            </a:endParaRPr>
          </a:p>
        </p:txBody>
      </p:sp>
      <p:pic>
        <p:nvPicPr>
          <p:cNvPr id="6" name="Picture 5">
            <a:extLst>
              <a:ext uri="{FF2B5EF4-FFF2-40B4-BE49-F238E27FC236}">
                <a16:creationId xmlns:a16="http://schemas.microsoft.com/office/drawing/2014/main" id="{CB0AA7E4-1EDE-4034-892D-E9038F46D96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86521" y="1876010"/>
            <a:ext cx="3573494" cy="1352550"/>
          </a:xfrm>
          <a:prstGeom prst="rect">
            <a:avLst/>
          </a:prstGeom>
        </p:spPr>
      </p:pic>
      <p:pic>
        <p:nvPicPr>
          <p:cNvPr id="7" name="Picture 6" descr="On iOS: 1. Tap the settings button in the Profile screen to open Settings. 2 Scroll down to 'Additional Services' and tap 'Manage'. 3. Tap 'Ad Preferences'.">
            <a:extLst>
              <a:ext uri="{FF2B5EF4-FFF2-40B4-BE49-F238E27FC236}">
                <a16:creationId xmlns:a16="http://schemas.microsoft.com/office/drawing/2014/main" id="{46CACC65-6D4A-4BF0-838C-66FF11DE4E4A}"/>
              </a:ext>
            </a:extLst>
          </p:cNvPr>
          <p:cNvPicPr>
            <a:picLocks noChangeAspect="1"/>
          </p:cNvPicPr>
          <p:nvPr/>
        </p:nvPicPr>
        <p:blipFill>
          <a:blip r:embed="rId3"/>
          <a:stretch>
            <a:fillRect/>
          </a:stretch>
        </p:blipFill>
        <p:spPr>
          <a:xfrm>
            <a:off x="609600" y="4492146"/>
            <a:ext cx="4303172" cy="1381125"/>
          </a:xfrm>
          <a:prstGeom prst="rect">
            <a:avLst/>
          </a:prstGeom>
        </p:spPr>
      </p:pic>
      <p:pic>
        <p:nvPicPr>
          <p:cNvPr id="8" name="Picture 7" descr="On Android: 1. Tap the settings button in the Profile screen to open Settings. 2. Scroll down to 'Features' and tap 'Ads'. 3. Tap 'Ad Preferences'.">
            <a:extLst>
              <a:ext uri="{FF2B5EF4-FFF2-40B4-BE49-F238E27FC236}">
                <a16:creationId xmlns:a16="http://schemas.microsoft.com/office/drawing/2014/main" id="{8D34FBD7-7930-49FB-9ADA-3D9BEEC99F67}"/>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5117518" y="4492146"/>
            <a:ext cx="4154724" cy="1352550"/>
          </a:xfrm>
          <a:prstGeom prst="rect">
            <a:avLst/>
          </a:prstGeom>
        </p:spPr>
      </p:pic>
    </p:spTree>
    <p:extLst>
      <p:ext uri="{BB962C8B-B14F-4D97-AF65-F5344CB8AC3E}">
        <p14:creationId xmlns:p14="http://schemas.microsoft.com/office/powerpoint/2010/main" val="4148960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D963-5AB2-4128-9AE2-1D5001FDE708}"/>
              </a:ext>
            </a:extLst>
          </p:cNvPr>
          <p:cNvSpPr>
            <a:spLocks noGrp="1"/>
          </p:cNvSpPr>
          <p:nvPr>
            <p:ph type="title"/>
          </p:nvPr>
        </p:nvSpPr>
        <p:spPr>
          <a:xfrm>
            <a:off x="609600" y="576553"/>
            <a:ext cx="8710984" cy="1001882"/>
          </a:xfrm>
        </p:spPr>
        <p:txBody>
          <a:bodyPr/>
          <a:lstStyle/>
          <a:p>
            <a:r>
              <a:rPr lang="en-US" dirty="0"/>
              <a:t>Delete Snapchat Profile</a:t>
            </a:r>
          </a:p>
        </p:txBody>
      </p:sp>
      <p:sp>
        <p:nvSpPr>
          <p:cNvPr id="3" name="Text Placeholder 2">
            <a:extLst>
              <a:ext uri="{FF2B5EF4-FFF2-40B4-BE49-F238E27FC236}">
                <a16:creationId xmlns:a16="http://schemas.microsoft.com/office/drawing/2014/main" id="{F4A3338B-47B7-495A-90BE-BFE84A80C03D}"/>
              </a:ext>
            </a:extLst>
          </p:cNvPr>
          <p:cNvSpPr>
            <a:spLocks noGrp="1"/>
          </p:cNvSpPr>
          <p:nvPr>
            <p:ph type="body" sz="quarter" idx="15"/>
          </p:nvPr>
        </p:nvSpPr>
        <p:spPr>
          <a:xfrm>
            <a:off x="597302" y="1215185"/>
            <a:ext cx="8626597" cy="4471656"/>
          </a:xfrm>
        </p:spPr>
        <p:txBody>
          <a:bodyPr/>
          <a:lstStyle/>
          <a:p>
            <a:pPr marL="342900" indent="-342900">
              <a:lnSpc>
                <a:spcPct val="150000"/>
              </a:lnSpc>
              <a:buFont typeface="Arial" panose="020B0604020202020204" pitchFamily="34" charset="0"/>
              <a:buChar char="•"/>
            </a:pPr>
            <a:r>
              <a:rPr lang="en-US" dirty="0"/>
              <a:t>In order to delete Snapchat, you will have to go into their Accounts portal and enter your information</a:t>
            </a:r>
          </a:p>
          <a:p>
            <a:pPr marL="342900" indent="-342900">
              <a:lnSpc>
                <a:spcPct val="150000"/>
              </a:lnSpc>
              <a:buFont typeface="Arial" panose="020B0604020202020204" pitchFamily="34" charset="0"/>
              <a:buChar char="•"/>
            </a:pPr>
            <a:r>
              <a:rPr lang="en-US" dirty="0"/>
              <a:t>Once this is complete, along with all subsequent steps, your account will be deleted 30 days after the request</a:t>
            </a:r>
          </a:p>
          <a:p>
            <a:pPr marL="1295328" lvl="1" indent="-342900">
              <a:lnSpc>
                <a:spcPct val="150000"/>
              </a:lnSpc>
              <a:buFont typeface="Arial" panose="020B0604020202020204" pitchFamily="34" charset="0"/>
              <a:buChar char="•"/>
            </a:pPr>
            <a:r>
              <a:rPr lang="en-US" dirty="0"/>
              <a:t>Logging in again will cancel the request</a:t>
            </a:r>
          </a:p>
          <a:p>
            <a:pPr marL="342900" indent="-342900">
              <a:lnSpc>
                <a:spcPct val="150000"/>
              </a:lnSpc>
              <a:buFont typeface="Arial" panose="020B0604020202020204" pitchFamily="34" charset="0"/>
              <a:buChar char="•"/>
            </a:pPr>
            <a:r>
              <a:rPr lang="en-US" dirty="0"/>
              <a:t>Link to </a:t>
            </a:r>
            <a:r>
              <a:rPr lang="en-US" dirty="0">
                <a:hlinkClick r:id="rId2"/>
              </a:rPr>
              <a:t>Delete Snapchat Account</a:t>
            </a:r>
            <a:endParaRPr lang="en-US" dirty="0"/>
          </a:p>
        </p:txBody>
      </p:sp>
      <p:sp>
        <p:nvSpPr>
          <p:cNvPr id="4" name="Slide Number Placeholder 3">
            <a:extLst>
              <a:ext uri="{FF2B5EF4-FFF2-40B4-BE49-F238E27FC236}">
                <a16:creationId xmlns:a16="http://schemas.microsoft.com/office/drawing/2014/main" id="{839566E2-1D4D-41DC-B2C3-F170E30BBF43}"/>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28</a:t>
            </a:fld>
            <a:endParaRPr lang="en-US" dirty="0">
              <a:solidFill>
                <a:srgbClr val="FFFFFF"/>
              </a:solidFill>
              <a:latin typeface="Verdana" panose="020B0604030504040204"/>
            </a:endParaRPr>
          </a:p>
        </p:txBody>
      </p:sp>
    </p:spTree>
    <p:extLst>
      <p:ext uri="{BB962C8B-B14F-4D97-AF65-F5344CB8AC3E}">
        <p14:creationId xmlns:p14="http://schemas.microsoft.com/office/powerpoint/2010/main" val="4140679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D963-5AB2-4128-9AE2-1D5001FDE708}"/>
              </a:ext>
            </a:extLst>
          </p:cNvPr>
          <p:cNvSpPr>
            <a:spLocks noGrp="1"/>
          </p:cNvSpPr>
          <p:nvPr>
            <p:ph type="title"/>
          </p:nvPr>
        </p:nvSpPr>
        <p:spPr>
          <a:xfrm>
            <a:off x="609600" y="576553"/>
            <a:ext cx="8710984" cy="1001882"/>
          </a:xfrm>
        </p:spPr>
        <p:txBody>
          <a:bodyPr/>
          <a:lstStyle/>
          <a:p>
            <a:r>
              <a:rPr lang="en-US" dirty="0"/>
              <a:t>Other Snapchat Considerations</a:t>
            </a:r>
          </a:p>
        </p:txBody>
      </p:sp>
      <p:sp>
        <p:nvSpPr>
          <p:cNvPr id="3" name="Text Placeholder 2">
            <a:extLst>
              <a:ext uri="{FF2B5EF4-FFF2-40B4-BE49-F238E27FC236}">
                <a16:creationId xmlns:a16="http://schemas.microsoft.com/office/drawing/2014/main" id="{F4A3338B-47B7-495A-90BE-BFE84A80C03D}"/>
              </a:ext>
            </a:extLst>
          </p:cNvPr>
          <p:cNvSpPr>
            <a:spLocks noGrp="1"/>
          </p:cNvSpPr>
          <p:nvPr>
            <p:ph type="body" sz="quarter" idx="15"/>
          </p:nvPr>
        </p:nvSpPr>
        <p:spPr>
          <a:xfrm>
            <a:off x="597302" y="1215185"/>
            <a:ext cx="8830783" cy="4471656"/>
          </a:xfrm>
        </p:spPr>
        <p:txBody>
          <a:bodyPr/>
          <a:lstStyle/>
          <a:p>
            <a:pPr marL="342900" indent="-342900">
              <a:lnSpc>
                <a:spcPct val="150000"/>
              </a:lnSpc>
              <a:buFont typeface="Arial" panose="020B0604020202020204" pitchFamily="34" charset="0"/>
              <a:buChar char="•"/>
            </a:pPr>
            <a:r>
              <a:rPr lang="en-US" dirty="0"/>
              <a:t>There have been reports of Snapchat not deleting your data or photos, while this has been denied by the company, there is no way to verify this with certainty.</a:t>
            </a:r>
          </a:p>
          <a:p>
            <a:pPr marL="342900" indent="-342900">
              <a:lnSpc>
                <a:spcPct val="150000"/>
              </a:lnSpc>
              <a:buFont typeface="Arial" panose="020B0604020202020204" pitchFamily="34" charset="0"/>
              <a:buChar char="•"/>
            </a:pPr>
            <a:r>
              <a:rPr lang="en-US" dirty="0"/>
              <a:t>Snapchat has location settings that should be turned off to avoid people tracking you.</a:t>
            </a:r>
          </a:p>
          <a:p>
            <a:pPr marL="342900" indent="-342900">
              <a:lnSpc>
                <a:spcPct val="150000"/>
              </a:lnSpc>
              <a:buFont typeface="Arial" panose="020B0604020202020204" pitchFamily="34" charset="0"/>
              <a:buChar char="•"/>
            </a:pPr>
            <a:r>
              <a:rPr lang="en-US" dirty="0"/>
              <a:t>Although you will be notified, there is nothing stopping recipients from screen capping or saving photos before they disappear. </a:t>
            </a:r>
          </a:p>
        </p:txBody>
      </p:sp>
      <p:sp>
        <p:nvSpPr>
          <p:cNvPr id="4" name="Slide Number Placeholder 3">
            <a:extLst>
              <a:ext uri="{FF2B5EF4-FFF2-40B4-BE49-F238E27FC236}">
                <a16:creationId xmlns:a16="http://schemas.microsoft.com/office/drawing/2014/main" id="{839566E2-1D4D-41DC-B2C3-F170E30BBF43}"/>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29</a:t>
            </a:fld>
            <a:endParaRPr lang="en-US" dirty="0">
              <a:solidFill>
                <a:srgbClr val="FFFFFF"/>
              </a:solidFill>
              <a:latin typeface="Verdana" panose="020B0604030504040204"/>
            </a:endParaRPr>
          </a:p>
        </p:txBody>
      </p:sp>
    </p:spTree>
    <p:extLst>
      <p:ext uri="{BB962C8B-B14F-4D97-AF65-F5344CB8AC3E}">
        <p14:creationId xmlns:p14="http://schemas.microsoft.com/office/powerpoint/2010/main" val="99111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3035-F533-486E-AEFA-2E5153224E6A}"/>
              </a:ext>
            </a:extLst>
          </p:cNvPr>
          <p:cNvSpPr>
            <a:spLocks noGrp="1"/>
          </p:cNvSpPr>
          <p:nvPr>
            <p:ph type="ctrTitle"/>
          </p:nvPr>
        </p:nvSpPr>
        <p:spPr>
          <a:xfrm>
            <a:off x="609601" y="2765589"/>
            <a:ext cx="9175994" cy="1635358"/>
          </a:xfrm>
        </p:spPr>
        <p:txBody>
          <a:bodyPr/>
          <a:lstStyle/>
          <a:p>
            <a:r>
              <a:rPr lang="en-US" dirty="0"/>
              <a:t>Improve Social Media Security and Privacy</a:t>
            </a:r>
          </a:p>
        </p:txBody>
      </p:sp>
    </p:spTree>
    <p:extLst>
      <p:ext uri="{BB962C8B-B14F-4D97-AF65-F5344CB8AC3E}">
        <p14:creationId xmlns:p14="http://schemas.microsoft.com/office/powerpoint/2010/main" val="3618858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F11734-D8C4-409C-8C1F-C7A6859A46B5}"/>
              </a:ext>
            </a:extLst>
          </p:cNvPr>
          <p:cNvSpPr>
            <a:spLocks noGrp="1"/>
          </p:cNvSpPr>
          <p:nvPr>
            <p:ph type="title" idx="4294967295"/>
          </p:nvPr>
        </p:nvSpPr>
        <p:spPr>
          <a:xfrm>
            <a:off x="398897" y="2613749"/>
            <a:ext cx="9000000" cy="720000"/>
          </a:xfrm>
        </p:spPr>
        <p:txBody>
          <a:bodyPr/>
          <a:lstStyle/>
          <a:p>
            <a:pPr algn="ctr"/>
            <a:r>
              <a:rPr lang="en-US" sz="6600" b="0" dirty="0"/>
              <a:t>LinkedIn</a:t>
            </a:r>
            <a:endParaRPr lang="en-CA" sz="6600" b="0" dirty="0"/>
          </a:p>
        </p:txBody>
      </p:sp>
      <p:sp>
        <p:nvSpPr>
          <p:cNvPr id="3" name="Slide Number Placeholder 2">
            <a:extLst>
              <a:ext uri="{FF2B5EF4-FFF2-40B4-BE49-F238E27FC236}">
                <a16:creationId xmlns:a16="http://schemas.microsoft.com/office/drawing/2014/main" id="{CAB30B23-C5FF-E34F-9186-0DB6DF01F8C5}"/>
              </a:ext>
            </a:extLst>
          </p:cNvPr>
          <p:cNvSpPr>
            <a:spLocks noGrp="1"/>
          </p:cNvSpPr>
          <p:nvPr>
            <p:ph type="sldNum" sz="quarter" idx="19"/>
          </p:nvPr>
        </p:nvSpPr>
        <p:spPr/>
        <p:txBody>
          <a:bodyPr/>
          <a:lstStyle/>
          <a:p>
            <a:pPr defTabSz="586109"/>
            <a:fld id="{DEF3F5F5-7776-394F-A41F-3BAFC9CC9F8E}" type="slidenum">
              <a:rPr lang="en-US" dirty="0">
                <a:solidFill>
                  <a:srgbClr val="FFFFFF"/>
                </a:solidFill>
                <a:latin typeface="Verdana" panose="020B0604030504040204"/>
              </a:rPr>
              <a:pPr defTabSz="586109"/>
              <a:t>30</a:t>
            </a:fld>
            <a:endParaRPr lang="en-US" dirty="0">
              <a:solidFill>
                <a:srgbClr val="FFFFFF"/>
              </a:solidFill>
              <a:latin typeface="Verdana" panose="020B0604030504040204"/>
            </a:endParaRPr>
          </a:p>
        </p:txBody>
      </p:sp>
    </p:spTree>
    <p:extLst>
      <p:ext uri="{BB962C8B-B14F-4D97-AF65-F5344CB8AC3E}">
        <p14:creationId xmlns:p14="http://schemas.microsoft.com/office/powerpoint/2010/main" val="4096784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D963-5AB2-4128-9AE2-1D5001FDE708}"/>
              </a:ext>
            </a:extLst>
          </p:cNvPr>
          <p:cNvSpPr>
            <a:spLocks noGrp="1"/>
          </p:cNvSpPr>
          <p:nvPr>
            <p:ph type="title"/>
          </p:nvPr>
        </p:nvSpPr>
        <p:spPr>
          <a:xfrm>
            <a:off x="609600" y="576553"/>
            <a:ext cx="8710984" cy="1001882"/>
          </a:xfrm>
        </p:spPr>
        <p:txBody>
          <a:bodyPr/>
          <a:lstStyle/>
          <a:p>
            <a:r>
              <a:rPr lang="en-US" dirty="0"/>
              <a:t>Increasing LinkedIn Privacy (1 of 4)</a:t>
            </a:r>
          </a:p>
        </p:txBody>
      </p:sp>
      <p:sp>
        <p:nvSpPr>
          <p:cNvPr id="3" name="Text Placeholder 2">
            <a:extLst>
              <a:ext uri="{FF2B5EF4-FFF2-40B4-BE49-F238E27FC236}">
                <a16:creationId xmlns:a16="http://schemas.microsoft.com/office/drawing/2014/main" id="{F4A3338B-47B7-495A-90BE-BFE84A80C03D}"/>
              </a:ext>
            </a:extLst>
          </p:cNvPr>
          <p:cNvSpPr>
            <a:spLocks noGrp="1"/>
          </p:cNvSpPr>
          <p:nvPr>
            <p:ph type="body" sz="quarter" idx="15"/>
          </p:nvPr>
        </p:nvSpPr>
        <p:spPr>
          <a:xfrm>
            <a:off x="597302" y="1401890"/>
            <a:ext cx="6424935" cy="4027773"/>
          </a:xfrm>
        </p:spPr>
        <p:txBody>
          <a:bodyPr/>
          <a:lstStyle/>
          <a:p>
            <a:pPr marL="342854" indent="-342854">
              <a:lnSpc>
                <a:spcPct val="150000"/>
              </a:lnSpc>
              <a:buFont typeface="Arial" panose="020B0604020202020204" pitchFamily="34" charset="0"/>
              <a:buChar char="•"/>
            </a:pPr>
            <a:r>
              <a:rPr lang="en-US" dirty="0"/>
              <a:t>Click the dropdown menu under “Me” then select “Privacy and Security”.</a:t>
            </a:r>
          </a:p>
          <a:p>
            <a:pPr marL="342854" indent="-342854">
              <a:lnSpc>
                <a:spcPct val="150000"/>
              </a:lnSpc>
              <a:buFont typeface="Arial" panose="020B0604020202020204" pitchFamily="34" charset="0"/>
              <a:buChar char="•"/>
            </a:pPr>
            <a:r>
              <a:rPr lang="en-US" dirty="0"/>
              <a:t>Under “Sign in and Security” you can view all current sessions and enable two factor authentication.</a:t>
            </a:r>
          </a:p>
          <a:p>
            <a:pPr marL="342854" indent="-342854">
              <a:lnSpc>
                <a:spcPct val="150000"/>
              </a:lnSpc>
              <a:buFont typeface="Arial" panose="020B0604020202020204" pitchFamily="34" charset="0"/>
              <a:buChar char="•"/>
            </a:pPr>
            <a:r>
              <a:rPr lang="en-US" dirty="0"/>
              <a:t>Under “Communications” you can change who can contact or connect with you.</a:t>
            </a:r>
          </a:p>
        </p:txBody>
      </p:sp>
      <p:sp>
        <p:nvSpPr>
          <p:cNvPr id="4" name="Slide Number Placeholder 3">
            <a:extLst>
              <a:ext uri="{FF2B5EF4-FFF2-40B4-BE49-F238E27FC236}">
                <a16:creationId xmlns:a16="http://schemas.microsoft.com/office/drawing/2014/main" id="{839566E2-1D4D-41DC-B2C3-F170E30BBF43}"/>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31</a:t>
            </a:fld>
            <a:endParaRPr lang="en-US" dirty="0">
              <a:solidFill>
                <a:srgbClr val="FFFFFF"/>
              </a:solidFill>
              <a:latin typeface="Verdana" panose="020B0604030504040204"/>
            </a:endParaRPr>
          </a:p>
        </p:txBody>
      </p:sp>
      <p:pic>
        <p:nvPicPr>
          <p:cNvPr id="5" name="Picture 4">
            <a:extLst>
              <a:ext uri="{FF2B5EF4-FFF2-40B4-BE49-F238E27FC236}">
                <a16:creationId xmlns:a16="http://schemas.microsoft.com/office/drawing/2014/main" id="{724009A5-C1F3-4EB4-BDED-EB8D3C688A6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12689" y="2723023"/>
            <a:ext cx="1845495" cy="440139"/>
          </a:xfrm>
          <a:prstGeom prst="rect">
            <a:avLst/>
          </a:prstGeom>
        </p:spPr>
      </p:pic>
      <p:pic>
        <p:nvPicPr>
          <p:cNvPr id="6" name="Picture 5">
            <a:extLst>
              <a:ext uri="{FF2B5EF4-FFF2-40B4-BE49-F238E27FC236}">
                <a16:creationId xmlns:a16="http://schemas.microsoft.com/office/drawing/2014/main" id="{0F183D53-4377-45BD-83DC-6C844746D0B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70734" y="3243794"/>
            <a:ext cx="2628373" cy="1258586"/>
          </a:xfrm>
          <a:prstGeom prst="rect">
            <a:avLst/>
          </a:prstGeom>
        </p:spPr>
      </p:pic>
      <p:pic>
        <p:nvPicPr>
          <p:cNvPr id="7" name="Picture 6">
            <a:extLst>
              <a:ext uri="{FF2B5EF4-FFF2-40B4-BE49-F238E27FC236}">
                <a16:creationId xmlns:a16="http://schemas.microsoft.com/office/drawing/2014/main" id="{B31612D5-F913-4D0D-AD1B-BC48FC4E81D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88130" y="1750604"/>
            <a:ext cx="723900" cy="638175"/>
          </a:xfrm>
          <a:prstGeom prst="rect">
            <a:avLst/>
          </a:prstGeom>
        </p:spPr>
      </p:pic>
      <p:pic>
        <p:nvPicPr>
          <p:cNvPr id="8" name="Picture 7">
            <a:extLst>
              <a:ext uri="{FF2B5EF4-FFF2-40B4-BE49-F238E27FC236}">
                <a16:creationId xmlns:a16="http://schemas.microsoft.com/office/drawing/2014/main" id="{92C71E7E-5A6E-4083-A81C-6391C47FB4B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022237" y="4583012"/>
            <a:ext cx="1714500" cy="409575"/>
          </a:xfrm>
          <a:prstGeom prst="rect">
            <a:avLst/>
          </a:prstGeom>
        </p:spPr>
      </p:pic>
      <p:pic>
        <p:nvPicPr>
          <p:cNvPr id="9" name="Picture 8">
            <a:extLst>
              <a:ext uri="{FF2B5EF4-FFF2-40B4-BE49-F238E27FC236}">
                <a16:creationId xmlns:a16="http://schemas.microsoft.com/office/drawing/2014/main" id="{D1D306EA-935F-4305-ACDB-4D718137187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579555" y="4981919"/>
            <a:ext cx="3210729" cy="1267057"/>
          </a:xfrm>
          <a:prstGeom prst="rect">
            <a:avLst/>
          </a:prstGeom>
        </p:spPr>
      </p:pic>
    </p:spTree>
    <p:extLst>
      <p:ext uri="{BB962C8B-B14F-4D97-AF65-F5344CB8AC3E}">
        <p14:creationId xmlns:p14="http://schemas.microsoft.com/office/powerpoint/2010/main" val="444462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D963-5AB2-4128-9AE2-1D5001FDE708}"/>
              </a:ext>
            </a:extLst>
          </p:cNvPr>
          <p:cNvSpPr>
            <a:spLocks noGrp="1"/>
          </p:cNvSpPr>
          <p:nvPr>
            <p:ph type="title"/>
          </p:nvPr>
        </p:nvSpPr>
        <p:spPr>
          <a:xfrm>
            <a:off x="609600" y="576553"/>
            <a:ext cx="8710984" cy="1001882"/>
          </a:xfrm>
        </p:spPr>
        <p:txBody>
          <a:bodyPr/>
          <a:lstStyle/>
          <a:p>
            <a:r>
              <a:rPr lang="en-US" dirty="0"/>
              <a:t>Increasing LinkedIn Privacy (2 of 4)</a:t>
            </a:r>
          </a:p>
        </p:txBody>
      </p:sp>
      <p:sp>
        <p:nvSpPr>
          <p:cNvPr id="3" name="Text Placeholder 2">
            <a:extLst>
              <a:ext uri="{FF2B5EF4-FFF2-40B4-BE49-F238E27FC236}">
                <a16:creationId xmlns:a16="http://schemas.microsoft.com/office/drawing/2014/main" id="{F4A3338B-47B7-495A-90BE-BFE84A80C03D}"/>
              </a:ext>
            </a:extLst>
          </p:cNvPr>
          <p:cNvSpPr>
            <a:spLocks noGrp="1"/>
          </p:cNvSpPr>
          <p:nvPr>
            <p:ph type="body" sz="quarter" idx="15"/>
          </p:nvPr>
        </p:nvSpPr>
        <p:spPr>
          <a:xfrm>
            <a:off x="597302" y="1198539"/>
            <a:ext cx="5279715" cy="4488302"/>
          </a:xfrm>
        </p:spPr>
        <p:txBody>
          <a:bodyPr/>
          <a:lstStyle/>
          <a:p>
            <a:pPr marL="342854" indent="-342854">
              <a:lnSpc>
                <a:spcPct val="150000"/>
              </a:lnSpc>
              <a:buFont typeface="Arial" panose="020B0604020202020204" pitchFamily="34" charset="0"/>
              <a:buChar char="•"/>
            </a:pPr>
            <a:r>
              <a:rPr lang="en-US" dirty="0"/>
              <a:t>Under “Visibility” you can edit settings related to who can see you, or who your information is shared with.</a:t>
            </a:r>
          </a:p>
          <a:p>
            <a:pPr marL="342854" indent="-342854">
              <a:lnSpc>
                <a:spcPct val="150000"/>
              </a:lnSpc>
              <a:buFont typeface="Arial" panose="020B0604020202020204" pitchFamily="34" charset="0"/>
              <a:buChar char="•"/>
            </a:pPr>
            <a:r>
              <a:rPr lang="en-US" dirty="0"/>
              <a:t>We recommend turning off “Profile visibility off LinkedIn”, “Representing your organization and interests”.</a:t>
            </a:r>
          </a:p>
        </p:txBody>
      </p:sp>
      <p:sp>
        <p:nvSpPr>
          <p:cNvPr id="4" name="Slide Number Placeholder 3">
            <a:extLst>
              <a:ext uri="{FF2B5EF4-FFF2-40B4-BE49-F238E27FC236}">
                <a16:creationId xmlns:a16="http://schemas.microsoft.com/office/drawing/2014/main" id="{839566E2-1D4D-41DC-B2C3-F170E30BBF43}"/>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32</a:t>
            </a:fld>
            <a:endParaRPr lang="en-US" dirty="0">
              <a:solidFill>
                <a:srgbClr val="FFFFFF"/>
              </a:solidFill>
              <a:latin typeface="Verdana" panose="020B0604030504040204"/>
            </a:endParaRPr>
          </a:p>
        </p:txBody>
      </p:sp>
      <p:pic>
        <p:nvPicPr>
          <p:cNvPr id="8" name="Picture 7">
            <a:extLst>
              <a:ext uri="{FF2B5EF4-FFF2-40B4-BE49-F238E27FC236}">
                <a16:creationId xmlns:a16="http://schemas.microsoft.com/office/drawing/2014/main" id="{50C5D35D-5A74-4A6F-B190-D6AE398A150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77017" y="1198539"/>
            <a:ext cx="3800799" cy="2565666"/>
          </a:xfrm>
          <a:prstGeom prst="rect">
            <a:avLst/>
          </a:prstGeom>
        </p:spPr>
      </p:pic>
      <p:pic>
        <p:nvPicPr>
          <p:cNvPr id="9" name="Picture 8">
            <a:extLst>
              <a:ext uri="{FF2B5EF4-FFF2-40B4-BE49-F238E27FC236}">
                <a16:creationId xmlns:a16="http://schemas.microsoft.com/office/drawing/2014/main" id="{F88B18F7-1BC0-4915-B89B-410FCB6D846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71322" y="3764205"/>
            <a:ext cx="3806494" cy="2423696"/>
          </a:xfrm>
          <a:prstGeom prst="rect">
            <a:avLst/>
          </a:prstGeom>
        </p:spPr>
      </p:pic>
    </p:spTree>
    <p:extLst>
      <p:ext uri="{BB962C8B-B14F-4D97-AF65-F5344CB8AC3E}">
        <p14:creationId xmlns:p14="http://schemas.microsoft.com/office/powerpoint/2010/main" val="1142383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D963-5AB2-4128-9AE2-1D5001FDE708}"/>
              </a:ext>
            </a:extLst>
          </p:cNvPr>
          <p:cNvSpPr>
            <a:spLocks noGrp="1"/>
          </p:cNvSpPr>
          <p:nvPr>
            <p:ph type="title"/>
          </p:nvPr>
        </p:nvSpPr>
        <p:spPr>
          <a:xfrm>
            <a:off x="609600" y="576553"/>
            <a:ext cx="8710984" cy="1001882"/>
          </a:xfrm>
        </p:spPr>
        <p:txBody>
          <a:bodyPr/>
          <a:lstStyle/>
          <a:p>
            <a:r>
              <a:rPr lang="en-US" dirty="0"/>
              <a:t>Increasing LinkedIn Privacy (3 of 4)</a:t>
            </a:r>
          </a:p>
        </p:txBody>
      </p:sp>
      <p:sp>
        <p:nvSpPr>
          <p:cNvPr id="3" name="Text Placeholder 2">
            <a:extLst>
              <a:ext uri="{FF2B5EF4-FFF2-40B4-BE49-F238E27FC236}">
                <a16:creationId xmlns:a16="http://schemas.microsoft.com/office/drawing/2014/main" id="{F4A3338B-47B7-495A-90BE-BFE84A80C03D}"/>
              </a:ext>
            </a:extLst>
          </p:cNvPr>
          <p:cNvSpPr>
            <a:spLocks noGrp="1"/>
          </p:cNvSpPr>
          <p:nvPr>
            <p:ph type="body" sz="quarter" idx="15"/>
          </p:nvPr>
        </p:nvSpPr>
        <p:spPr>
          <a:xfrm>
            <a:off x="597302" y="1198539"/>
            <a:ext cx="5126299" cy="4488302"/>
          </a:xfrm>
        </p:spPr>
        <p:txBody>
          <a:bodyPr/>
          <a:lstStyle/>
          <a:p>
            <a:pPr marL="342854" indent="-342854">
              <a:lnSpc>
                <a:spcPct val="150000"/>
              </a:lnSpc>
              <a:buFont typeface="Arial" panose="020B0604020202020204" pitchFamily="34" charset="0"/>
              <a:buChar char="•"/>
            </a:pPr>
            <a:r>
              <a:rPr lang="en-US" dirty="0"/>
              <a:t>Under “Data Privacy” you can view, manage and download your data.</a:t>
            </a:r>
          </a:p>
          <a:p>
            <a:pPr marL="342854" indent="-342854">
              <a:lnSpc>
                <a:spcPct val="150000"/>
              </a:lnSpc>
              <a:buFont typeface="Arial" panose="020B0604020202020204" pitchFamily="34" charset="0"/>
              <a:buChar char="•"/>
            </a:pPr>
            <a:r>
              <a:rPr lang="en-US" dirty="0"/>
              <a:t>You can stop them from sharing information with third parties by selecting “no”.</a:t>
            </a:r>
          </a:p>
          <a:p>
            <a:pPr marL="342854" indent="-342854">
              <a:lnSpc>
                <a:spcPct val="150000"/>
              </a:lnSpc>
              <a:buFont typeface="Arial" panose="020B0604020202020204" pitchFamily="34" charset="0"/>
              <a:buChar char="•"/>
            </a:pPr>
            <a:r>
              <a:rPr lang="en-US" dirty="0"/>
              <a:t>You can also view and change connected applications.</a:t>
            </a:r>
          </a:p>
        </p:txBody>
      </p:sp>
      <p:sp>
        <p:nvSpPr>
          <p:cNvPr id="4" name="Slide Number Placeholder 3">
            <a:extLst>
              <a:ext uri="{FF2B5EF4-FFF2-40B4-BE49-F238E27FC236}">
                <a16:creationId xmlns:a16="http://schemas.microsoft.com/office/drawing/2014/main" id="{839566E2-1D4D-41DC-B2C3-F170E30BBF43}"/>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33</a:t>
            </a:fld>
            <a:endParaRPr lang="en-US" dirty="0">
              <a:solidFill>
                <a:srgbClr val="FFFFFF"/>
              </a:solidFill>
              <a:latin typeface="Verdana" panose="020B0604030504040204"/>
            </a:endParaRPr>
          </a:p>
        </p:txBody>
      </p:sp>
      <p:pic>
        <p:nvPicPr>
          <p:cNvPr id="5" name="Picture 4">
            <a:extLst>
              <a:ext uri="{FF2B5EF4-FFF2-40B4-BE49-F238E27FC236}">
                <a16:creationId xmlns:a16="http://schemas.microsoft.com/office/drawing/2014/main" id="{B88C59A8-63D7-4600-8583-CA77E78E549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35590" y="1358915"/>
            <a:ext cx="3803267" cy="1125291"/>
          </a:xfrm>
          <a:prstGeom prst="rect">
            <a:avLst/>
          </a:prstGeom>
        </p:spPr>
      </p:pic>
      <p:pic>
        <p:nvPicPr>
          <p:cNvPr id="6" name="Picture 5">
            <a:extLst>
              <a:ext uri="{FF2B5EF4-FFF2-40B4-BE49-F238E27FC236}">
                <a16:creationId xmlns:a16="http://schemas.microsoft.com/office/drawing/2014/main" id="{0122A700-5FA6-4F89-8E55-ACE49BAE86E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35590" y="3035239"/>
            <a:ext cx="3596983" cy="654112"/>
          </a:xfrm>
          <a:prstGeom prst="rect">
            <a:avLst/>
          </a:prstGeom>
        </p:spPr>
      </p:pic>
      <p:pic>
        <p:nvPicPr>
          <p:cNvPr id="7" name="Picture 6">
            <a:extLst>
              <a:ext uri="{FF2B5EF4-FFF2-40B4-BE49-F238E27FC236}">
                <a16:creationId xmlns:a16="http://schemas.microsoft.com/office/drawing/2014/main" id="{FE3C6218-DCEA-40E5-B8EC-A1659C4572F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35590" y="4529245"/>
            <a:ext cx="3397187" cy="1644592"/>
          </a:xfrm>
          <a:prstGeom prst="rect">
            <a:avLst/>
          </a:prstGeom>
        </p:spPr>
      </p:pic>
    </p:spTree>
    <p:extLst>
      <p:ext uri="{BB962C8B-B14F-4D97-AF65-F5344CB8AC3E}">
        <p14:creationId xmlns:p14="http://schemas.microsoft.com/office/powerpoint/2010/main" val="1359368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D963-5AB2-4128-9AE2-1D5001FDE708}"/>
              </a:ext>
            </a:extLst>
          </p:cNvPr>
          <p:cNvSpPr>
            <a:spLocks noGrp="1"/>
          </p:cNvSpPr>
          <p:nvPr>
            <p:ph type="title"/>
          </p:nvPr>
        </p:nvSpPr>
        <p:spPr>
          <a:xfrm>
            <a:off x="609600" y="576553"/>
            <a:ext cx="8710984" cy="1001882"/>
          </a:xfrm>
        </p:spPr>
        <p:txBody>
          <a:bodyPr/>
          <a:lstStyle/>
          <a:p>
            <a:r>
              <a:rPr lang="en-US" dirty="0"/>
              <a:t>Increasing LinkedIn Privacy (4 of 4)</a:t>
            </a:r>
          </a:p>
        </p:txBody>
      </p:sp>
      <p:sp>
        <p:nvSpPr>
          <p:cNvPr id="3" name="Text Placeholder 2">
            <a:extLst>
              <a:ext uri="{FF2B5EF4-FFF2-40B4-BE49-F238E27FC236}">
                <a16:creationId xmlns:a16="http://schemas.microsoft.com/office/drawing/2014/main" id="{F4A3338B-47B7-495A-90BE-BFE84A80C03D}"/>
              </a:ext>
            </a:extLst>
          </p:cNvPr>
          <p:cNvSpPr>
            <a:spLocks noGrp="1"/>
          </p:cNvSpPr>
          <p:nvPr>
            <p:ph type="body" sz="quarter" idx="15"/>
          </p:nvPr>
        </p:nvSpPr>
        <p:spPr>
          <a:xfrm>
            <a:off x="597301" y="1402673"/>
            <a:ext cx="8439543" cy="4284168"/>
          </a:xfrm>
        </p:spPr>
        <p:txBody>
          <a:bodyPr/>
          <a:lstStyle/>
          <a:p>
            <a:pPr marL="342854" indent="-342854">
              <a:lnSpc>
                <a:spcPct val="150000"/>
              </a:lnSpc>
              <a:buFont typeface="Arial" panose="020B0604020202020204" pitchFamily="34" charset="0"/>
              <a:buChar char="•"/>
            </a:pPr>
            <a:r>
              <a:rPr lang="en-US" dirty="0"/>
              <a:t>Under “Advertising preferences we recommend you select “no” to all options to stop them from sharing your information with third-parties and targeting you with ads.</a:t>
            </a:r>
          </a:p>
        </p:txBody>
      </p:sp>
      <p:sp>
        <p:nvSpPr>
          <p:cNvPr id="4" name="Slide Number Placeholder 3">
            <a:extLst>
              <a:ext uri="{FF2B5EF4-FFF2-40B4-BE49-F238E27FC236}">
                <a16:creationId xmlns:a16="http://schemas.microsoft.com/office/drawing/2014/main" id="{839566E2-1D4D-41DC-B2C3-F170E30BBF43}"/>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34</a:t>
            </a:fld>
            <a:endParaRPr lang="en-US" dirty="0">
              <a:solidFill>
                <a:srgbClr val="FFFFFF"/>
              </a:solidFill>
              <a:latin typeface="Verdana" panose="020B0604030504040204"/>
            </a:endParaRPr>
          </a:p>
        </p:txBody>
      </p:sp>
      <p:pic>
        <p:nvPicPr>
          <p:cNvPr id="5" name="Picture 4">
            <a:extLst>
              <a:ext uri="{FF2B5EF4-FFF2-40B4-BE49-F238E27FC236}">
                <a16:creationId xmlns:a16="http://schemas.microsoft.com/office/drawing/2014/main" id="{DA3F70DB-8DF4-4893-BDBB-D61EC85925A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68391" y="3682443"/>
            <a:ext cx="4096701" cy="609150"/>
          </a:xfrm>
          <a:prstGeom prst="rect">
            <a:avLst/>
          </a:prstGeom>
        </p:spPr>
      </p:pic>
    </p:spTree>
    <p:extLst>
      <p:ext uri="{BB962C8B-B14F-4D97-AF65-F5344CB8AC3E}">
        <p14:creationId xmlns:p14="http://schemas.microsoft.com/office/powerpoint/2010/main" val="821421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D963-5AB2-4128-9AE2-1D5001FDE708}"/>
              </a:ext>
            </a:extLst>
          </p:cNvPr>
          <p:cNvSpPr>
            <a:spLocks noGrp="1"/>
          </p:cNvSpPr>
          <p:nvPr>
            <p:ph type="title"/>
          </p:nvPr>
        </p:nvSpPr>
        <p:spPr>
          <a:xfrm>
            <a:off x="609600" y="576553"/>
            <a:ext cx="8710984" cy="1001882"/>
          </a:xfrm>
        </p:spPr>
        <p:txBody>
          <a:bodyPr/>
          <a:lstStyle/>
          <a:p>
            <a:r>
              <a:rPr lang="en-US" dirty="0"/>
              <a:t>Other LinkedIn Considerations</a:t>
            </a:r>
          </a:p>
        </p:txBody>
      </p:sp>
      <p:sp>
        <p:nvSpPr>
          <p:cNvPr id="3" name="Text Placeholder 2">
            <a:extLst>
              <a:ext uri="{FF2B5EF4-FFF2-40B4-BE49-F238E27FC236}">
                <a16:creationId xmlns:a16="http://schemas.microsoft.com/office/drawing/2014/main" id="{F4A3338B-47B7-495A-90BE-BFE84A80C03D}"/>
              </a:ext>
            </a:extLst>
          </p:cNvPr>
          <p:cNvSpPr>
            <a:spLocks noGrp="1"/>
          </p:cNvSpPr>
          <p:nvPr>
            <p:ph type="body" sz="quarter" idx="15"/>
          </p:nvPr>
        </p:nvSpPr>
        <p:spPr>
          <a:xfrm>
            <a:off x="597301" y="1402673"/>
            <a:ext cx="7765463" cy="4284168"/>
          </a:xfrm>
        </p:spPr>
        <p:txBody>
          <a:bodyPr/>
          <a:lstStyle/>
          <a:p>
            <a:pPr marL="342854" indent="-342854">
              <a:lnSpc>
                <a:spcPct val="150000"/>
              </a:lnSpc>
              <a:buFont typeface="Arial" panose="020B0604020202020204" pitchFamily="34" charset="0"/>
              <a:buChar char="•"/>
            </a:pPr>
            <a:r>
              <a:rPr lang="en-US" dirty="0"/>
              <a:t>By default, all third-party sharing options are turned on, including sharing your data with search engines, and advertising groups.</a:t>
            </a:r>
          </a:p>
          <a:p>
            <a:pPr marL="342854" indent="-342854">
              <a:lnSpc>
                <a:spcPct val="150000"/>
              </a:lnSpc>
              <a:buFont typeface="Arial" panose="020B0604020202020204" pitchFamily="34" charset="0"/>
              <a:buChar char="•"/>
            </a:pPr>
            <a:r>
              <a:rPr lang="en-US" dirty="0"/>
              <a:t>By design, LinkedIn contains a lot of information about your work history, education and current job.</a:t>
            </a:r>
          </a:p>
          <a:p>
            <a:pPr marL="1295282" lvl="1" indent="-342854">
              <a:lnSpc>
                <a:spcPct val="150000"/>
              </a:lnSpc>
              <a:buFont typeface="Arial" panose="020B0604020202020204" pitchFamily="34" charset="0"/>
              <a:buChar char="•"/>
            </a:pPr>
            <a:r>
              <a:rPr lang="en-US" dirty="0"/>
              <a:t>This could lead to convincing targeted phishing attempts.</a:t>
            </a:r>
          </a:p>
        </p:txBody>
      </p:sp>
      <p:sp>
        <p:nvSpPr>
          <p:cNvPr id="4" name="Slide Number Placeholder 3">
            <a:extLst>
              <a:ext uri="{FF2B5EF4-FFF2-40B4-BE49-F238E27FC236}">
                <a16:creationId xmlns:a16="http://schemas.microsoft.com/office/drawing/2014/main" id="{839566E2-1D4D-41DC-B2C3-F170E30BBF43}"/>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35</a:t>
            </a:fld>
            <a:endParaRPr lang="en-US" dirty="0">
              <a:solidFill>
                <a:srgbClr val="FFFFFF"/>
              </a:solidFill>
              <a:latin typeface="Verdana" panose="020B0604030504040204"/>
            </a:endParaRPr>
          </a:p>
        </p:txBody>
      </p:sp>
    </p:spTree>
    <p:extLst>
      <p:ext uri="{BB962C8B-B14F-4D97-AF65-F5344CB8AC3E}">
        <p14:creationId xmlns:p14="http://schemas.microsoft.com/office/powerpoint/2010/main" val="1282381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F11734-D8C4-409C-8C1F-C7A6859A46B5}"/>
              </a:ext>
            </a:extLst>
          </p:cNvPr>
          <p:cNvSpPr>
            <a:spLocks noGrp="1"/>
          </p:cNvSpPr>
          <p:nvPr>
            <p:ph type="title" idx="4294967295"/>
          </p:nvPr>
        </p:nvSpPr>
        <p:spPr>
          <a:xfrm>
            <a:off x="398897" y="2613749"/>
            <a:ext cx="9000000" cy="720000"/>
          </a:xfrm>
        </p:spPr>
        <p:txBody>
          <a:bodyPr/>
          <a:lstStyle/>
          <a:p>
            <a:pPr algn="ctr"/>
            <a:r>
              <a:rPr lang="en-US" sz="6600" b="0" dirty="0"/>
              <a:t>Pinterest</a:t>
            </a:r>
            <a:endParaRPr lang="en-CA" sz="6600" b="0" dirty="0"/>
          </a:p>
        </p:txBody>
      </p:sp>
      <p:sp>
        <p:nvSpPr>
          <p:cNvPr id="3" name="Slide Number Placeholder 2">
            <a:extLst>
              <a:ext uri="{FF2B5EF4-FFF2-40B4-BE49-F238E27FC236}">
                <a16:creationId xmlns:a16="http://schemas.microsoft.com/office/drawing/2014/main" id="{CAB30B23-C5FF-E34F-9186-0DB6DF01F8C5}"/>
              </a:ext>
            </a:extLst>
          </p:cNvPr>
          <p:cNvSpPr>
            <a:spLocks noGrp="1"/>
          </p:cNvSpPr>
          <p:nvPr>
            <p:ph type="sldNum" sz="quarter" idx="19"/>
          </p:nvPr>
        </p:nvSpPr>
        <p:spPr/>
        <p:txBody>
          <a:bodyPr/>
          <a:lstStyle/>
          <a:p>
            <a:pPr defTabSz="586109"/>
            <a:fld id="{DEF3F5F5-7776-394F-A41F-3BAFC9CC9F8E}" type="slidenum">
              <a:rPr lang="en-US" dirty="0">
                <a:solidFill>
                  <a:srgbClr val="FFFFFF"/>
                </a:solidFill>
                <a:latin typeface="Verdana" panose="020B0604030504040204"/>
              </a:rPr>
              <a:pPr defTabSz="586109"/>
              <a:t>36</a:t>
            </a:fld>
            <a:endParaRPr lang="en-US" dirty="0">
              <a:solidFill>
                <a:srgbClr val="FFFFFF"/>
              </a:solidFill>
              <a:latin typeface="Verdana" panose="020B0604030504040204"/>
            </a:endParaRPr>
          </a:p>
        </p:txBody>
      </p:sp>
    </p:spTree>
    <p:extLst>
      <p:ext uri="{BB962C8B-B14F-4D97-AF65-F5344CB8AC3E}">
        <p14:creationId xmlns:p14="http://schemas.microsoft.com/office/powerpoint/2010/main" val="1822069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D963-5AB2-4128-9AE2-1D5001FDE708}"/>
              </a:ext>
            </a:extLst>
          </p:cNvPr>
          <p:cNvSpPr>
            <a:spLocks noGrp="1"/>
          </p:cNvSpPr>
          <p:nvPr>
            <p:ph type="title"/>
          </p:nvPr>
        </p:nvSpPr>
        <p:spPr>
          <a:xfrm>
            <a:off x="609600" y="576553"/>
            <a:ext cx="8710984" cy="1001882"/>
          </a:xfrm>
        </p:spPr>
        <p:txBody>
          <a:bodyPr/>
          <a:lstStyle/>
          <a:p>
            <a:r>
              <a:rPr lang="en-US" dirty="0"/>
              <a:t>Increasing Pinterest Privacy</a:t>
            </a:r>
          </a:p>
        </p:txBody>
      </p:sp>
      <p:sp>
        <p:nvSpPr>
          <p:cNvPr id="3" name="Text Placeholder 2">
            <a:extLst>
              <a:ext uri="{FF2B5EF4-FFF2-40B4-BE49-F238E27FC236}">
                <a16:creationId xmlns:a16="http://schemas.microsoft.com/office/drawing/2014/main" id="{F4A3338B-47B7-495A-90BE-BFE84A80C03D}"/>
              </a:ext>
            </a:extLst>
          </p:cNvPr>
          <p:cNvSpPr>
            <a:spLocks noGrp="1"/>
          </p:cNvSpPr>
          <p:nvPr>
            <p:ph type="body" sz="quarter" idx="15"/>
          </p:nvPr>
        </p:nvSpPr>
        <p:spPr>
          <a:xfrm>
            <a:off x="597302" y="1349407"/>
            <a:ext cx="5350737" cy="4337434"/>
          </a:xfrm>
        </p:spPr>
        <p:txBody>
          <a:bodyPr/>
          <a:lstStyle/>
          <a:p>
            <a:pPr marL="342854" indent="-342854">
              <a:lnSpc>
                <a:spcPct val="150000"/>
              </a:lnSpc>
              <a:buFont typeface="Arial" panose="020B0604020202020204" pitchFamily="34" charset="0"/>
              <a:buChar char="•"/>
            </a:pPr>
            <a:r>
              <a:rPr lang="en-US" dirty="0"/>
              <a:t>Under “Settings” select “Privacy and Data”.</a:t>
            </a:r>
          </a:p>
          <a:p>
            <a:pPr marL="342854" indent="-342854">
              <a:lnSpc>
                <a:spcPct val="150000"/>
              </a:lnSpc>
              <a:buFont typeface="Arial" panose="020B0604020202020204" pitchFamily="34" charset="0"/>
              <a:buChar char="•"/>
            </a:pPr>
            <a:r>
              <a:rPr lang="en-US" dirty="0"/>
              <a:t>Ensure “Search Privacy” is turned on and “Personalization” is turned off.</a:t>
            </a:r>
          </a:p>
          <a:p>
            <a:pPr marL="342854" indent="-342854">
              <a:lnSpc>
                <a:spcPct val="150000"/>
              </a:lnSpc>
              <a:buFont typeface="Arial" panose="020B0604020202020204" pitchFamily="34" charset="0"/>
              <a:buChar char="•"/>
            </a:pPr>
            <a:r>
              <a:rPr lang="en-US" dirty="0"/>
              <a:t>Under “Account Settings” you can deactivate or delete your profile.</a:t>
            </a:r>
          </a:p>
        </p:txBody>
      </p:sp>
      <p:sp>
        <p:nvSpPr>
          <p:cNvPr id="4" name="Slide Number Placeholder 3">
            <a:extLst>
              <a:ext uri="{FF2B5EF4-FFF2-40B4-BE49-F238E27FC236}">
                <a16:creationId xmlns:a16="http://schemas.microsoft.com/office/drawing/2014/main" id="{839566E2-1D4D-41DC-B2C3-F170E30BBF43}"/>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37</a:t>
            </a:fld>
            <a:endParaRPr lang="en-US" dirty="0">
              <a:solidFill>
                <a:srgbClr val="FFFFFF"/>
              </a:solidFill>
              <a:latin typeface="Verdana" panose="020B0604030504040204"/>
            </a:endParaRPr>
          </a:p>
        </p:txBody>
      </p:sp>
      <p:pic>
        <p:nvPicPr>
          <p:cNvPr id="7" name="Picture 6">
            <a:extLst>
              <a:ext uri="{FF2B5EF4-FFF2-40B4-BE49-F238E27FC236}">
                <a16:creationId xmlns:a16="http://schemas.microsoft.com/office/drawing/2014/main" id="{A7F2FD95-630D-4BDE-B426-C9CD56A9AD1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48039" y="1447662"/>
            <a:ext cx="3847199" cy="2779972"/>
          </a:xfrm>
          <a:prstGeom prst="rect">
            <a:avLst/>
          </a:prstGeom>
        </p:spPr>
      </p:pic>
      <p:pic>
        <p:nvPicPr>
          <p:cNvPr id="8" name="Picture 7">
            <a:extLst>
              <a:ext uri="{FF2B5EF4-FFF2-40B4-BE49-F238E27FC236}">
                <a16:creationId xmlns:a16="http://schemas.microsoft.com/office/drawing/2014/main" id="{2508DDCF-F8E1-4887-92E5-773D05A3C37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99464" y="4407578"/>
            <a:ext cx="4048426" cy="1718014"/>
          </a:xfrm>
          <a:prstGeom prst="rect">
            <a:avLst/>
          </a:prstGeom>
        </p:spPr>
      </p:pic>
    </p:spTree>
    <p:extLst>
      <p:ext uri="{BB962C8B-B14F-4D97-AF65-F5344CB8AC3E}">
        <p14:creationId xmlns:p14="http://schemas.microsoft.com/office/powerpoint/2010/main" val="4218300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D963-5AB2-4128-9AE2-1D5001FDE708}"/>
              </a:ext>
            </a:extLst>
          </p:cNvPr>
          <p:cNvSpPr>
            <a:spLocks noGrp="1"/>
          </p:cNvSpPr>
          <p:nvPr>
            <p:ph type="title"/>
          </p:nvPr>
        </p:nvSpPr>
        <p:spPr>
          <a:xfrm>
            <a:off x="609600" y="576553"/>
            <a:ext cx="8710984" cy="1001882"/>
          </a:xfrm>
        </p:spPr>
        <p:txBody>
          <a:bodyPr/>
          <a:lstStyle/>
          <a:p>
            <a:r>
              <a:rPr lang="en-US" dirty="0"/>
              <a:t>Increasing Pinterest Security</a:t>
            </a:r>
          </a:p>
        </p:txBody>
      </p:sp>
      <p:sp>
        <p:nvSpPr>
          <p:cNvPr id="3" name="Text Placeholder 2">
            <a:extLst>
              <a:ext uri="{FF2B5EF4-FFF2-40B4-BE49-F238E27FC236}">
                <a16:creationId xmlns:a16="http://schemas.microsoft.com/office/drawing/2014/main" id="{F4A3338B-47B7-495A-90BE-BFE84A80C03D}"/>
              </a:ext>
            </a:extLst>
          </p:cNvPr>
          <p:cNvSpPr>
            <a:spLocks noGrp="1"/>
          </p:cNvSpPr>
          <p:nvPr>
            <p:ph type="body" sz="quarter" idx="15"/>
          </p:nvPr>
        </p:nvSpPr>
        <p:spPr>
          <a:xfrm>
            <a:off x="597302" y="1218669"/>
            <a:ext cx="8710984" cy="4275290"/>
          </a:xfrm>
        </p:spPr>
        <p:txBody>
          <a:bodyPr/>
          <a:lstStyle/>
          <a:p>
            <a:pPr marL="342854" indent="-342854">
              <a:lnSpc>
                <a:spcPct val="150000"/>
              </a:lnSpc>
              <a:buFont typeface="Arial" panose="020B0604020202020204" pitchFamily="34" charset="0"/>
              <a:buChar char="•"/>
            </a:pPr>
            <a:r>
              <a:rPr lang="en-US" dirty="0"/>
              <a:t>This information is from </a:t>
            </a:r>
            <a:r>
              <a:rPr lang="en-US" dirty="0">
                <a:hlinkClick r:id="rId2"/>
              </a:rPr>
              <a:t>Pinterest’s site</a:t>
            </a:r>
            <a:r>
              <a:rPr lang="en-US" dirty="0"/>
              <a:t>: https://help.pinterest.com/en/article/two-factor-authentication  </a:t>
            </a:r>
          </a:p>
        </p:txBody>
      </p:sp>
      <p:sp>
        <p:nvSpPr>
          <p:cNvPr id="4" name="Slide Number Placeholder 3">
            <a:extLst>
              <a:ext uri="{FF2B5EF4-FFF2-40B4-BE49-F238E27FC236}">
                <a16:creationId xmlns:a16="http://schemas.microsoft.com/office/drawing/2014/main" id="{839566E2-1D4D-41DC-B2C3-F170E30BBF43}"/>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38</a:t>
            </a:fld>
            <a:endParaRPr lang="en-US" dirty="0">
              <a:solidFill>
                <a:srgbClr val="FFFFFF"/>
              </a:solidFill>
              <a:latin typeface="Verdana" panose="020B0604030504040204"/>
            </a:endParaRPr>
          </a:p>
        </p:txBody>
      </p:sp>
      <p:pic>
        <p:nvPicPr>
          <p:cNvPr id="6" name="Picture 5" descr="Turn on two-factor authentication.&#10;1. From your desktop, log into Pinterest.&#10;2. Click the arrow icon at the top-right, then select Settings.&#10;3. Click Security on the left-side of the screen.&#10;4. Check the box next to Require code at login.&#10;5. Confirm your password and click Next.&#10;6. Add your Phone Number and click Next.&#10;7. Check your text messages for a code sent by SMS.&#10;8. Enter your Verification Code and click Verify.">
            <a:extLst>
              <a:ext uri="{FF2B5EF4-FFF2-40B4-BE49-F238E27FC236}">
                <a16:creationId xmlns:a16="http://schemas.microsoft.com/office/drawing/2014/main" id="{D9AE4B6E-466B-417A-9304-28B900F02C47}"/>
              </a:ext>
            </a:extLst>
          </p:cNvPr>
          <p:cNvPicPr>
            <a:picLocks noChangeAspect="1"/>
          </p:cNvPicPr>
          <p:nvPr/>
        </p:nvPicPr>
        <p:blipFill>
          <a:blip r:embed="rId3"/>
          <a:stretch>
            <a:fillRect/>
          </a:stretch>
        </p:blipFill>
        <p:spPr>
          <a:xfrm>
            <a:off x="1451801" y="2926211"/>
            <a:ext cx="7674443" cy="3180542"/>
          </a:xfrm>
          <a:prstGeom prst="rect">
            <a:avLst/>
          </a:prstGeom>
        </p:spPr>
      </p:pic>
    </p:spTree>
    <p:extLst>
      <p:ext uri="{BB962C8B-B14F-4D97-AF65-F5344CB8AC3E}">
        <p14:creationId xmlns:p14="http://schemas.microsoft.com/office/powerpoint/2010/main" val="25503394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F11734-D8C4-409C-8C1F-C7A6859A46B5}"/>
              </a:ext>
            </a:extLst>
          </p:cNvPr>
          <p:cNvSpPr>
            <a:spLocks noGrp="1"/>
          </p:cNvSpPr>
          <p:nvPr>
            <p:ph type="title" idx="4294967295"/>
          </p:nvPr>
        </p:nvSpPr>
        <p:spPr>
          <a:xfrm>
            <a:off x="398897" y="2613749"/>
            <a:ext cx="9000000" cy="720000"/>
          </a:xfrm>
        </p:spPr>
        <p:txBody>
          <a:bodyPr/>
          <a:lstStyle/>
          <a:p>
            <a:pPr algn="ctr"/>
            <a:r>
              <a:rPr lang="en-US" sz="6600" b="0" dirty="0"/>
              <a:t>TikTok</a:t>
            </a:r>
            <a:endParaRPr lang="en-CA" sz="6600" b="0" dirty="0"/>
          </a:p>
        </p:txBody>
      </p:sp>
      <p:sp>
        <p:nvSpPr>
          <p:cNvPr id="3" name="Slide Number Placeholder 2">
            <a:extLst>
              <a:ext uri="{FF2B5EF4-FFF2-40B4-BE49-F238E27FC236}">
                <a16:creationId xmlns:a16="http://schemas.microsoft.com/office/drawing/2014/main" id="{CAB30B23-C5FF-E34F-9186-0DB6DF01F8C5}"/>
              </a:ext>
            </a:extLst>
          </p:cNvPr>
          <p:cNvSpPr>
            <a:spLocks noGrp="1"/>
          </p:cNvSpPr>
          <p:nvPr>
            <p:ph type="sldNum" sz="quarter" idx="19"/>
          </p:nvPr>
        </p:nvSpPr>
        <p:spPr/>
        <p:txBody>
          <a:bodyPr/>
          <a:lstStyle/>
          <a:p>
            <a:pPr defTabSz="586109"/>
            <a:fld id="{DEF3F5F5-7776-394F-A41F-3BAFC9CC9F8E}" type="slidenum">
              <a:rPr lang="en-US" dirty="0">
                <a:solidFill>
                  <a:srgbClr val="FFFFFF"/>
                </a:solidFill>
                <a:latin typeface="Verdana" panose="020B0604030504040204"/>
              </a:rPr>
              <a:pPr defTabSz="586109"/>
              <a:t>39</a:t>
            </a:fld>
            <a:endParaRPr lang="en-US" dirty="0">
              <a:solidFill>
                <a:srgbClr val="FFFFFF"/>
              </a:solidFill>
              <a:latin typeface="Verdana" panose="020B0604030504040204"/>
            </a:endParaRPr>
          </a:p>
        </p:txBody>
      </p:sp>
    </p:spTree>
    <p:extLst>
      <p:ext uri="{BB962C8B-B14F-4D97-AF65-F5344CB8AC3E}">
        <p14:creationId xmlns:p14="http://schemas.microsoft.com/office/powerpoint/2010/main" val="2306944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F11734-D8C4-409C-8C1F-C7A6859A46B5}"/>
              </a:ext>
            </a:extLst>
          </p:cNvPr>
          <p:cNvSpPr>
            <a:spLocks noGrp="1"/>
          </p:cNvSpPr>
          <p:nvPr>
            <p:ph type="title" idx="4294967295"/>
          </p:nvPr>
        </p:nvSpPr>
        <p:spPr>
          <a:xfrm>
            <a:off x="398897" y="2613749"/>
            <a:ext cx="9000000" cy="720000"/>
          </a:xfrm>
        </p:spPr>
        <p:txBody>
          <a:bodyPr/>
          <a:lstStyle/>
          <a:p>
            <a:pPr algn="ctr"/>
            <a:r>
              <a:rPr lang="en-CA" sz="6600" b="0" dirty="0"/>
              <a:t>Facebook</a:t>
            </a:r>
          </a:p>
        </p:txBody>
      </p:sp>
      <p:sp>
        <p:nvSpPr>
          <p:cNvPr id="3" name="Slide Number Placeholder 2">
            <a:extLst>
              <a:ext uri="{FF2B5EF4-FFF2-40B4-BE49-F238E27FC236}">
                <a16:creationId xmlns:a16="http://schemas.microsoft.com/office/drawing/2014/main" id="{CAB30B23-C5FF-E34F-9186-0DB6DF01F8C5}"/>
              </a:ext>
            </a:extLst>
          </p:cNvPr>
          <p:cNvSpPr>
            <a:spLocks noGrp="1"/>
          </p:cNvSpPr>
          <p:nvPr>
            <p:ph type="sldNum" sz="quarter" idx="19"/>
          </p:nvPr>
        </p:nvSpPr>
        <p:spPr/>
        <p:txBody>
          <a:bodyPr/>
          <a:lstStyle/>
          <a:p>
            <a:pPr defTabSz="586109"/>
            <a:fld id="{DEF3F5F5-7776-394F-A41F-3BAFC9CC9F8E}" type="slidenum">
              <a:rPr lang="en-US" dirty="0">
                <a:solidFill>
                  <a:srgbClr val="FFFFFF"/>
                </a:solidFill>
                <a:latin typeface="Verdana" panose="020B0604030504040204"/>
              </a:rPr>
              <a:pPr defTabSz="586109"/>
              <a:t>4</a:t>
            </a:fld>
            <a:endParaRPr lang="en-US" dirty="0">
              <a:solidFill>
                <a:srgbClr val="FFFFFF"/>
              </a:solidFill>
              <a:latin typeface="Verdana" panose="020B0604030504040204"/>
            </a:endParaRPr>
          </a:p>
        </p:txBody>
      </p:sp>
    </p:spTree>
    <p:extLst>
      <p:ext uri="{BB962C8B-B14F-4D97-AF65-F5344CB8AC3E}">
        <p14:creationId xmlns:p14="http://schemas.microsoft.com/office/powerpoint/2010/main" val="3624229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D963-5AB2-4128-9AE2-1D5001FDE708}"/>
              </a:ext>
            </a:extLst>
          </p:cNvPr>
          <p:cNvSpPr>
            <a:spLocks noGrp="1"/>
          </p:cNvSpPr>
          <p:nvPr>
            <p:ph type="title"/>
          </p:nvPr>
        </p:nvSpPr>
        <p:spPr>
          <a:xfrm>
            <a:off x="609600" y="576553"/>
            <a:ext cx="8710984" cy="1001882"/>
          </a:xfrm>
        </p:spPr>
        <p:txBody>
          <a:bodyPr/>
          <a:lstStyle/>
          <a:p>
            <a:r>
              <a:rPr lang="en-US" dirty="0"/>
              <a:t>Increasing TikTok Privacy</a:t>
            </a:r>
          </a:p>
        </p:txBody>
      </p:sp>
      <p:sp>
        <p:nvSpPr>
          <p:cNvPr id="3" name="Text Placeholder 2">
            <a:extLst>
              <a:ext uri="{FF2B5EF4-FFF2-40B4-BE49-F238E27FC236}">
                <a16:creationId xmlns:a16="http://schemas.microsoft.com/office/drawing/2014/main" id="{F4A3338B-47B7-495A-90BE-BFE84A80C03D}"/>
              </a:ext>
            </a:extLst>
          </p:cNvPr>
          <p:cNvSpPr>
            <a:spLocks noGrp="1"/>
          </p:cNvSpPr>
          <p:nvPr>
            <p:ph type="body" sz="quarter" idx="15"/>
          </p:nvPr>
        </p:nvSpPr>
        <p:spPr>
          <a:xfrm>
            <a:off x="597302" y="1083077"/>
            <a:ext cx="6836683" cy="4603764"/>
          </a:xfrm>
        </p:spPr>
        <p:txBody>
          <a:bodyPr/>
          <a:lstStyle/>
          <a:p>
            <a:pPr marL="342854" indent="-342854">
              <a:lnSpc>
                <a:spcPct val="150000"/>
              </a:lnSpc>
              <a:buFont typeface="Arial" panose="020B0604020202020204" pitchFamily="34" charset="0"/>
              <a:buChar char="•"/>
            </a:pPr>
            <a:r>
              <a:rPr lang="en-US" dirty="0"/>
              <a:t>Go to your profile page and select the three dots in the upper right-hand corner</a:t>
            </a:r>
          </a:p>
          <a:p>
            <a:pPr marL="342854" indent="-342854">
              <a:lnSpc>
                <a:spcPct val="150000"/>
              </a:lnSpc>
              <a:buFont typeface="Arial" panose="020B0604020202020204" pitchFamily="34" charset="0"/>
              <a:buChar char="•"/>
            </a:pPr>
            <a:r>
              <a:rPr lang="en-US" dirty="0"/>
              <a:t>Select “Privacy and Settings” then select “Privacy and Security”</a:t>
            </a:r>
          </a:p>
          <a:p>
            <a:pPr marL="342854" indent="-342854">
              <a:lnSpc>
                <a:spcPct val="150000"/>
              </a:lnSpc>
              <a:buFont typeface="Arial" panose="020B0604020202020204" pitchFamily="34" charset="0"/>
              <a:buChar char="•"/>
            </a:pPr>
            <a:r>
              <a:rPr lang="en-US" dirty="0"/>
              <a:t>You can then edit the ability for people to find you, make your account private and who can view and contact you</a:t>
            </a:r>
          </a:p>
        </p:txBody>
      </p:sp>
      <p:sp>
        <p:nvSpPr>
          <p:cNvPr id="4" name="Slide Number Placeholder 3">
            <a:extLst>
              <a:ext uri="{FF2B5EF4-FFF2-40B4-BE49-F238E27FC236}">
                <a16:creationId xmlns:a16="http://schemas.microsoft.com/office/drawing/2014/main" id="{839566E2-1D4D-41DC-B2C3-F170E30BBF43}"/>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40</a:t>
            </a:fld>
            <a:endParaRPr lang="en-US" dirty="0">
              <a:solidFill>
                <a:srgbClr val="FFFFFF"/>
              </a:solidFill>
              <a:latin typeface="Verdana" panose="020B0604030504040204"/>
            </a:endParaRPr>
          </a:p>
        </p:txBody>
      </p:sp>
      <p:pic>
        <p:nvPicPr>
          <p:cNvPr id="5" name="Picture 4">
            <a:extLst>
              <a:ext uri="{FF2B5EF4-FFF2-40B4-BE49-F238E27FC236}">
                <a16:creationId xmlns:a16="http://schemas.microsoft.com/office/drawing/2014/main" id="{E3F8A5FC-119C-4D22-9DCD-59EC53437E8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433985" y="1077494"/>
            <a:ext cx="2295525" cy="3971925"/>
          </a:xfrm>
          <a:prstGeom prst="rect">
            <a:avLst/>
          </a:prstGeom>
        </p:spPr>
      </p:pic>
      <p:sp>
        <p:nvSpPr>
          <p:cNvPr id="6" name="Text Placeholder 6">
            <a:extLst>
              <a:ext uri="{FF2B5EF4-FFF2-40B4-BE49-F238E27FC236}">
                <a16:creationId xmlns:a16="http://schemas.microsoft.com/office/drawing/2014/main" id="{72FE35C4-10A6-4E2D-A702-F17E4705A36B}"/>
              </a:ext>
            </a:extLst>
          </p:cNvPr>
          <p:cNvSpPr>
            <a:spLocks noGrp="1"/>
          </p:cNvSpPr>
          <p:nvPr>
            <p:ph type="body" sz="quarter" idx="20"/>
          </p:nvPr>
        </p:nvSpPr>
        <p:spPr>
          <a:xfrm>
            <a:off x="10011117" y="576274"/>
            <a:ext cx="1996245" cy="5075227"/>
          </a:xfrm>
        </p:spPr>
        <p:txBody>
          <a:bodyPr/>
          <a:lstStyle/>
          <a:p>
            <a:r>
              <a:rPr lang="en-US" dirty="0"/>
              <a:t>Photo from: https://www.internetmatters.org/parental-controls/social-media/tiktok-privacy-and-safety-settings/</a:t>
            </a:r>
          </a:p>
        </p:txBody>
      </p:sp>
    </p:spTree>
    <p:extLst>
      <p:ext uri="{BB962C8B-B14F-4D97-AF65-F5344CB8AC3E}">
        <p14:creationId xmlns:p14="http://schemas.microsoft.com/office/powerpoint/2010/main" val="39305262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D963-5AB2-4128-9AE2-1D5001FDE708}"/>
              </a:ext>
            </a:extLst>
          </p:cNvPr>
          <p:cNvSpPr>
            <a:spLocks noGrp="1"/>
          </p:cNvSpPr>
          <p:nvPr>
            <p:ph type="title"/>
          </p:nvPr>
        </p:nvSpPr>
        <p:spPr>
          <a:xfrm>
            <a:off x="609600" y="576553"/>
            <a:ext cx="8710984" cy="1001882"/>
          </a:xfrm>
        </p:spPr>
        <p:txBody>
          <a:bodyPr/>
          <a:lstStyle/>
          <a:p>
            <a:r>
              <a:rPr lang="en-US" dirty="0"/>
              <a:t>Other TikTok Considerations</a:t>
            </a:r>
          </a:p>
        </p:txBody>
      </p:sp>
      <p:sp>
        <p:nvSpPr>
          <p:cNvPr id="3" name="Text Placeholder 2">
            <a:extLst>
              <a:ext uri="{FF2B5EF4-FFF2-40B4-BE49-F238E27FC236}">
                <a16:creationId xmlns:a16="http://schemas.microsoft.com/office/drawing/2014/main" id="{F4A3338B-47B7-495A-90BE-BFE84A80C03D}"/>
              </a:ext>
            </a:extLst>
          </p:cNvPr>
          <p:cNvSpPr>
            <a:spLocks noGrp="1"/>
          </p:cNvSpPr>
          <p:nvPr>
            <p:ph type="body" sz="quarter" idx="15"/>
          </p:nvPr>
        </p:nvSpPr>
        <p:spPr>
          <a:xfrm>
            <a:off x="597301" y="1402673"/>
            <a:ext cx="8875312" cy="4284168"/>
          </a:xfrm>
        </p:spPr>
        <p:txBody>
          <a:bodyPr/>
          <a:lstStyle/>
          <a:p>
            <a:pPr marL="342854" indent="-342854">
              <a:lnSpc>
                <a:spcPct val="150000"/>
              </a:lnSpc>
              <a:buFont typeface="Arial" panose="020B0604020202020204" pitchFamily="34" charset="0"/>
              <a:buChar char="•"/>
            </a:pPr>
            <a:r>
              <a:rPr lang="en-US" dirty="0"/>
              <a:t>There have been confirmed reports of TikTok pasting keystroke data from other applications.</a:t>
            </a:r>
          </a:p>
          <a:p>
            <a:pPr marL="342854" indent="-342854">
              <a:lnSpc>
                <a:spcPct val="150000"/>
              </a:lnSpc>
              <a:buFont typeface="Arial" panose="020B0604020202020204" pitchFamily="34" charset="0"/>
              <a:buChar char="•"/>
            </a:pPr>
            <a:r>
              <a:rPr lang="en-US" dirty="0"/>
              <a:t>Many countries, including the United States believe that TikTok is being used as a spyware application and are moving to ban it, these claims are not confirmed, and potentially politically motivated.</a:t>
            </a:r>
          </a:p>
        </p:txBody>
      </p:sp>
      <p:sp>
        <p:nvSpPr>
          <p:cNvPr id="4" name="Slide Number Placeholder 3">
            <a:extLst>
              <a:ext uri="{FF2B5EF4-FFF2-40B4-BE49-F238E27FC236}">
                <a16:creationId xmlns:a16="http://schemas.microsoft.com/office/drawing/2014/main" id="{839566E2-1D4D-41DC-B2C3-F170E30BBF43}"/>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41</a:t>
            </a:fld>
            <a:endParaRPr lang="en-US" dirty="0">
              <a:solidFill>
                <a:srgbClr val="FFFFFF"/>
              </a:solidFill>
              <a:latin typeface="Verdana" panose="020B0604030504040204"/>
            </a:endParaRPr>
          </a:p>
        </p:txBody>
      </p:sp>
    </p:spTree>
    <p:extLst>
      <p:ext uri="{BB962C8B-B14F-4D97-AF65-F5344CB8AC3E}">
        <p14:creationId xmlns:p14="http://schemas.microsoft.com/office/powerpoint/2010/main" val="4293367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2257-47FF-453F-8CC6-067FBCF398BC}"/>
              </a:ext>
            </a:extLst>
          </p:cNvPr>
          <p:cNvSpPr>
            <a:spLocks noGrp="1"/>
          </p:cNvSpPr>
          <p:nvPr>
            <p:ph type="ctrTitle"/>
          </p:nvPr>
        </p:nvSpPr>
        <p:spPr>
          <a:xfrm>
            <a:off x="629214" y="2194145"/>
            <a:ext cx="10933572" cy="1635358"/>
          </a:xfrm>
        </p:spPr>
        <p:txBody>
          <a:bodyPr/>
          <a:lstStyle/>
          <a:p>
            <a:r>
              <a:rPr lang="en-US" dirty="0"/>
              <a:t>Conclusions</a:t>
            </a:r>
          </a:p>
        </p:txBody>
      </p:sp>
    </p:spTree>
    <p:extLst>
      <p:ext uri="{BB962C8B-B14F-4D97-AF65-F5344CB8AC3E}">
        <p14:creationId xmlns:p14="http://schemas.microsoft.com/office/powerpoint/2010/main" val="9326080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31A9F-F04C-4FD4-A538-6BB42D0B47C5}"/>
              </a:ext>
            </a:extLst>
          </p:cNvPr>
          <p:cNvSpPr>
            <a:spLocks noGrp="1"/>
          </p:cNvSpPr>
          <p:nvPr>
            <p:ph type="title"/>
          </p:nvPr>
        </p:nvSpPr>
        <p:spPr>
          <a:xfrm>
            <a:off x="609601" y="576553"/>
            <a:ext cx="8401634" cy="1001882"/>
          </a:xfrm>
        </p:spPr>
        <p:txBody>
          <a:bodyPr/>
          <a:lstStyle/>
          <a:p>
            <a:r>
              <a:rPr lang="en-US" dirty="0"/>
              <a:t>In Conclusion (1 of 3)</a:t>
            </a:r>
          </a:p>
        </p:txBody>
      </p:sp>
      <p:sp>
        <p:nvSpPr>
          <p:cNvPr id="3" name="Text Placeholder 2">
            <a:extLst>
              <a:ext uri="{FF2B5EF4-FFF2-40B4-BE49-F238E27FC236}">
                <a16:creationId xmlns:a16="http://schemas.microsoft.com/office/drawing/2014/main" id="{FB462971-AF9F-495F-8B07-D95E4CEB0D28}"/>
              </a:ext>
            </a:extLst>
          </p:cNvPr>
          <p:cNvSpPr>
            <a:spLocks noGrp="1"/>
          </p:cNvSpPr>
          <p:nvPr>
            <p:ph type="body" sz="quarter" idx="15"/>
          </p:nvPr>
        </p:nvSpPr>
        <p:spPr>
          <a:xfrm>
            <a:off x="609602" y="1177201"/>
            <a:ext cx="8960526" cy="4474083"/>
          </a:xfrm>
        </p:spPr>
        <p:txBody>
          <a:bodyPr/>
          <a:lstStyle/>
          <a:p>
            <a:pPr marL="342854" indent="-342854">
              <a:lnSpc>
                <a:spcPct val="150000"/>
              </a:lnSpc>
              <a:buFont typeface="Arial" panose="020B0604020202020204" pitchFamily="34" charset="0"/>
              <a:buChar char="•"/>
            </a:pPr>
            <a:r>
              <a:rPr lang="en-US" dirty="0"/>
              <a:t>Think before you post.</a:t>
            </a:r>
          </a:p>
          <a:p>
            <a:pPr marL="1295282" lvl="1" indent="-342854">
              <a:lnSpc>
                <a:spcPct val="150000"/>
              </a:lnSpc>
              <a:buFont typeface="Arial" panose="020B0604020202020204" pitchFamily="34" charset="0"/>
              <a:buChar char="•"/>
            </a:pPr>
            <a:r>
              <a:rPr lang="en-US" dirty="0"/>
              <a:t>Do not share private information on social media.</a:t>
            </a:r>
          </a:p>
          <a:p>
            <a:pPr marL="1295282" lvl="1" indent="-342854">
              <a:lnSpc>
                <a:spcPct val="150000"/>
              </a:lnSpc>
              <a:buFont typeface="Arial" panose="020B0604020202020204" pitchFamily="34" charset="0"/>
              <a:buChar char="•"/>
            </a:pPr>
            <a:r>
              <a:rPr lang="en-US" dirty="0"/>
              <a:t>Only share posts, information and pictures you are comfortable with the whole word seeing.</a:t>
            </a:r>
          </a:p>
          <a:p>
            <a:pPr marL="342854" indent="-342854">
              <a:lnSpc>
                <a:spcPct val="150000"/>
              </a:lnSpc>
              <a:buFont typeface="Arial" panose="020B0604020202020204" pitchFamily="34" charset="0"/>
              <a:buChar char="•"/>
            </a:pPr>
            <a:r>
              <a:rPr lang="en-US" dirty="0"/>
              <a:t>Think before you click.</a:t>
            </a:r>
          </a:p>
          <a:p>
            <a:pPr marL="1295282" lvl="1" indent="-342854">
              <a:lnSpc>
                <a:spcPct val="150000"/>
              </a:lnSpc>
              <a:buFont typeface="Arial" panose="020B0604020202020204" pitchFamily="34" charset="0"/>
              <a:buChar char="•"/>
            </a:pPr>
            <a:r>
              <a:rPr lang="en-US" dirty="0"/>
              <a:t>If an email, post or message seems suspicious, has spelling or grammatical errors, is too good to be true or has a sense of urgency, don’t click it.</a:t>
            </a:r>
          </a:p>
        </p:txBody>
      </p:sp>
      <p:sp>
        <p:nvSpPr>
          <p:cNvPr id="4" name="Slide Number Placeholder 3">
            <a:extLst>
              <a:ext uri="{FF2B5EF4-FFF2-40B4-BE49-F238E27FC236}">
                <a16:creationId xmlns:a16="http://schemas.microsoft.com/office/drawing/2014/main" id="{41FA9FF4-456A-4F99-BA04-A9E1852FF0EF}"/>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43</a:t>
            </a:fld>
            <a:endParaRPr lang="en-US" dirty="0">
              <a:solidFill>
                <a:srgbClr val="FFFFFF"/>
              </a:solidFill>
              <a:latin typeface="Verdana" panose="020B0604030504040204"/>
            </a:endParaRPr>
          </a:p>
        </p:txBody>
      </p:sp>
    </p:spTree>
    <p:extLst>
      <p:ext uri="{BB962C8B-B14F-4D97-AF65-F5344CB8AC3E}">
        <p14:creationId xmlns:p14="http://schemas.microsoft.com/office/powerpoint/2010/main" val="29868214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31A9F-F04C-4FD4-A538-6BB42D0B47C5}"/>
              </a:ext>
            </a:extLst>
          </p:cNvPr>
          <p:cNvSpPr>
            <a:spLocks noGrp="1"/>
          </p:cNvSpPr>
          <p:nvPr>
            <p:ph type="title"/>
          </p:nvPr>
        </p:nvSpPr>
        <p:spPr>
          <a:xfrm>
            <a:off x="609601" y="576553"/>
            <a:ext cx="8401634" cy="1001882"/>
          </a:xfrm>
        </p:spPr>
        <p:txBody>
          <a:bodyPr/>
          <a:lstStyle/>
          <a:p>
            <a:r>
              <a:rPr lang="en-US" dirty="0"/>
              <a:t>In Conclusion (2 of 3)</a:t>
            </a:r>
          </a:p>
        </p:txBody>
      </p:sp>
      <p:sp>
        <p:nvSpPr>
          <p:cNvPr id="3" name="Text Placeholder 2">
            <a:extLst>
              <a:ext uri="{FF2B5EF4-FFF2-40B4-BE49-F238E27FC236}">
                <a16:creationId xmlns:a16="http://schemas.microsoft.com/office/drawing/2014/main" id="{FB462971-AF9F-495F-8B07-D95E4CEB0D28}"/>
              </a:ext>
            </a:extLst>
          </p:cNvPr>
          <p:cNvSpPr>
            <a:spLocks noGrp="1"/>
          </p:cNvSpPr>
          <p:nvPr>
            <p:ph type="body" sz="quarter" idx="15"/>
          </p:nvPr>
        </p:nvSpPr>
        <p:spPr>
          <a:xfrm>
            <a:off x="609602" y="1177201"/>
            <a:ext cx="8960526" cy="4474083"/>
          </a:xfrm>
        </p:spPr>
        <p:txBody>
          <a:bodyPr/>
          <a:lstStyle/>
          <a:p>
            <a:pPr marL="342854" indent="-342854">
              <a:lnSpc>
                <a:spcPct val="150000"/>
              </a:lnSpc>
              <a:buFont typeface="Arial" panose="020B0604020202020204" pitchFamily="34" charset="0"/>
              <a:buChar char="•"/>
            </a:pPr>
            <a:r>
              <a:rPr lang="en-US" dirty="0"/>
              <a:t>Enable two-factor authentication on social media platforms.</a:t>
            </a:r>
          </a:p>
          <a:p>
            <a:pPr marL="342854" indent="-342854">
              <a:lnSpc>
                <a:spcPct val="150000"/>
              </a:lnSpc>
              <a:buFont typeface="Arial" panose="020B0604020202020204" pitchFamily="34" charset="0"/>
              <a:buChar char="•"/>
            </a:pPr>
            <a:r>
              <a:rPr lang="en-US" dirty="0"/>
              <a:t>Edit your privacy and security settings on all social media platforms.</a:t>
            </a:r>
          </a:p>
          <a:p>
            <a:pPr marL="1295282" lvl="1" indent="-342854">
              <a:lnSpc>
                <a:spcPct val="150000"/>
              </a:lnSpc>
              <a:buFont typeface="Arial" panose="020B0604020202020204" pitchFamily="34" charset="0"/>
              <a:buChar char="•"/>
            </a:pPr>
            <a:r>
              <a:rPr lang="en-US" dirty="0"/>
              <a:t>Be aware of who can see your information, and if it is publicly searchable.</a:t>
            </a:r>
          </a:p>
          <a:p>
            <a:pPr marL="342854" indent="-342854">
              <a:lnSpc>
                <a:spcPct val="150000"/>
              </a:lnSpc>
              <a:buFont typeface="Arial" panose="020B0604020202020204" pitchFamily="34" charset="0"/>
              <a:buChar char="•"/>
            </a:pPr>
            <a:r>
              <a:rPr lang="en-US" dirty="0"/>
              <a:t>Use different long, complex passwords for all social media accounts and all other accounts.</a:t>
            </a:r>
          </a:p>
        </p:txBody>
      </p:sp>
      <p:sp>
        <p:nvSpPr>
          <p:cNvPr id="4" name="Slide Number Placeholder 3">
            <a:extLst>
              <a:ext uri="{FF2B5EF4-FFF2-40B4-BE49-F238E27FC236}">
                <a16:creationId xmlns:a16="http://schemas.microsoft.com/office/drawing/2014/main" id="{41FA9FF4-456A-4F99-BA04-A9E1852FF0EF}"/>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44</a:t>
            </a:fld>
            <a:endParaRPr lang="en-US" dirty="0">
              <a:solidFill>
                <a:srgbClr val="FFFFFF"/>
              </a:solidFill>
              <a:latin typeface="Verdana" panose="020B0604030504040204"/>
            </a:endParaRPr>
          </a:p>
        </p:txBody>
      </p:sp>
    </p:spTree>
    <p:extLst>
      <p:ext uri="{BB962C8B-B14F-4D97-AF65-F5344CB8AC3E}">
        <p14:creationId xmlns:p14="http://schemas.microsoft.com/office/powerpoint/2010/main" val="1715554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31A9F-F04C-4FD4-A538-6BB42D0B47C5}"/>
              </a:ext>
            </a:extLst>
          </p:cNvPr>
          <p:cNvSpPr>
            <a:spLocks noGrp="1"/>
          </p:cNvSpPr>
          <p:nvPr>
            <p:ph type="title"/>
          </p:nvPr>
        </p:nvSpPr>
        <p:spPr>
          <a:xfrm>
            <a:off x="609601" y="576553"/>
            <a:ext cx="8401634" cy="1001882"/>
          </a:xfrm>
        </p:spPr>
        <p:txBody>
          <a:bodyPr/>
          <a:lstStyle/>
          <a:p>
            <a:r>
              <a:rPr lang="en-US" dirty="0"/>
              <a:t>In Conclusion (3 of 3)</a:t>
            </a:r>
          </a:p>
        </p:txBody>
      </p:sp>
      <p:sp>
        <p:nvSpPr>
          <p:cNvPr id="3" name="Text Placeholder 2">
            <a:extLst>
              <a:ext uri="{FF2B5EF4-FFF2-40B4-BE49-F238E27FC236}">
                <a16:creationId xmlns:a16="http://schemas.microsoft.com/office/drawing/2014/main" id="{FB462971-AF9F-495F-8B07-D95E4CEB0D28}"/>
              </a:ext>
            </a:extLst>
          </p:cNvPr>
          <p:cNvSpPr>
            <a:spLocks noGrp="1"/>
          </p:cNvSpPr>
          <p:nvPr>
            <p:ph type="body" sz="quarter" idx="15"/>
          </p:nvPr>
        </p:nvSpPr>
        <p:spPr>
          <a:xfrm>
            <a:off x="609601" y="1177201"/>
            <a:ext cx="8977311" cy="4474083"/>
          </a:xfrm>
        </p:spPr>
        <p:txBody>
          <a:bodyPr/>
          <a:lstStyle/>
          <a:p>
            <a:pPr marL="342854" indent="-342854">
              <a:lnSpc>
                <a:spcPct val="150000"/>
              </a:lnSpc>
              <a:buFont typeface="Arial" panose="020B0604020202020204" pitchFamily="34" charset="0"/>
              <a:buChar char="•"/>
            </a:pPr>
            <a:r>
              <a:rPr lang="en-US" dirty="0"/>
              <a:t>Be careful with which third party applications you use through social media.</a:t>
            </a:r>
          </a:p>
          <a:p>
            <a:pPr marL="342854" indent="-342854">
              <a:lnSpc>
                <a:spcPct val="150000"/>
              </a:lnSpc>
              <a:buFont typeface="Arial" panose="020B0604020202020204" pitchFamily="34" charset="0"/>
              <a:buChar char="•"/>
            </a:pPr>
            <a:r>
              <a:rPr lang="en-US" dirty="0"/>
              <a:t>Always lock your devices when not in use.</a:t>
            </a:r>
          </a:p>
          <a:p>
            <a:pPr marL="342854" indent="-342854">
              <a:lnSpc>
                <a:spcPct val="150000"/>
              </a:lnSpc>
              <a:buFont typeface="Arial" panose="020B0604020202020204" pitchFamily="34" charset="0"/>
              <a:buChar char="•"/>
            </a:pPr>
            <a:r>
              <a:rPr lang="en-US" dirty="0"/>
              <a:t>Disable location services.</a:t>
            </a:r>
          </a:p>
          <a:p>
            <a:pPr marL="342854" indent="-342854">
              <a:lnSpc>
                <a:spcPct val="150000"/>
              </a:lnSpc>
              <a:buFont typeface="Arial" panose="020B0604020202020204" pitchFamily="34" charset="0"/>
              <a:buChar char="•"/>
            </a:pPr>
            <a:r>
              <a:rPr lang="en-US" dirty="0"/>
              <a:t>Manage your networks, don’t add people you do not know.</a:t>
            </a:r>
          </a:p>
          <a:p>
            <a:pPr marL="342854" indent="-342854">
              <a:lnSpc>
                <a:spcPct val="150000"/>
              </a:lnSpc>
              <a:buFont typeface="Arial" panose="020B0604020202020204" pitchFamily="34" charset="0"/>
              <a:buChar char="•"/>
            </a:pPr>
            <a:r>
              <a:rPr lang="en-US" dirty="0"/>
              <a:t>Be aware of common social media threats and look out for them.</a:t>
            </a:r>
          </a:p>
        </p:txBody>
      </p:sp>
      <p:sp>
        <p:nvSpPr>
          <p:cNvPr id="4" name="Slide Number Placeholder 3">
            <a:extLst>
              <a:ext uri="{FF2B5EF4-FFF2-40B4-BE49-F238E27FC236}">
                <a16:creationId xmlns:a16="http://schemas.microsoft.com/office/drawing/2014/main" id="{41FA9FF4-456A-4F99-BA04-A9E1852FF0EF}"/>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45</a:t>
            </a:fld>
            <a:endParaRPr lang="en-US" dirty="0">
              <a:solidFill>
                <a:srgbClr val="FFFFFF"/>
              </a:solidFill>
              <a:latin typeface="Verdana" panose="020B0604030504040204"/>
            </a:endParaRPr>
          </a:p>
        </p:txBody>
      </p:sp>
    </p:spTree>
    <p:extLst>
      <p:ext uri="{BB962C8B-B14F-4D97-AF65-F5344CB8AC3E}">
        <p14:creationId xmlns:p14="http://schemas.microsoft.com/office/powerpoint/2010/main" val="3426920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6545-3BDF-4E9E-BD22-9F7406923A36}"/>
              </a:ext>
            </a:extLst>
          </p:cNvPr>
          <p:cNvSpPr>
            <a:spLocks noGrp="1"/>
          </p:cNvSpPr>
          <p:nvPr>
            <p:ph type="title"/>
          </p:nvPr>
        </p:nvSpPr>
        <p:spPr/>
        <p:txBody>
          <a:bodyPr/>
          <a:lstStyle/>
          <a:p>
            <a:r>
              <a:rPr lang="en-US" dirty="0"/>
              <a:t>Canadian Internet Registration Authority (CIRA)</a:t>
            </a:r>
          </a:p>
        </p:txBody>
      </p:sp>
      <p:sp>
        <p:nvSpPr>
          <p:cNvPr id="3" name="Text Placeholder 2">
            <a:extLst>
              <a:ext uri="{FF2B5EF4-FFF2-40B4-BE49-F238E27FC236}">
                <a16:creationId xmlns:a16="http://schemas.microsoft.com/office/drawing/2014/main" id="{5B462454-8E94-448D-8833-0F5FC2DD11E8}"/>
              </a:ext>
            </a:extLst>
          </p:cNvPr>
          <p:cNvSpPr>
            <a:spLocks noGrp="1"/>
          </p:cNvSpPr>
          <p:nvPr>
            <p:ph type="body" sz="quarter" idx="15"/>
          </p:nvPr>
        </p:nvSpPr>
        <p:spPr/>
        <p:txBody>
          <a:bodyPr vert="horz" lIns="0" tIns="0" rIns="0" bIns="0" rtlCol="0" anchor="t">
            <a:noAutofit/>
          </a:bodyPr>
          <a:lstStyle/>
          <a:p>
            <a:r>
              <a:rPr lang="en-US" dirty="0"/>
              <a:t>These modules were made possible by the contributions of CIRA and their Community Investment Program.</a:t>
            </a:r>
          </a:p>
        </p:txBody>
      </p:sp>
      <p:sp>
        <p:nvSpPr>
          <p:cNvPr id="4" name="Slide Number Placeholder 3">
            <a:extLst>
              <a:ext uri="{FF2B5EF4-FFF2-40B4-BE49-F238E27FC236}">
                <a16:creationId xmlns:a16="http://schemas.microsoft.com/office/drawing/2014/main" id="{FDF6B46A-9EEA-4163-9E7B-73B751A86E8C}"/>
              </a:ext>
            </a:extLst>
          </p:cNvPr>
          <p:cNvSpPr>
            <a:spLocks noGrp="1"/>
          </p:cNvSpPr>
          <p:nvPr>
            <p:ph type="sldNum" sz="quarter" idx="19"/>
          </p:nvPr>
        </p:nvSpPr>
        <p:spPr/>
        <p:txBody>
          <a:bodyPr/>
          <a:lstStyle/>
          <a:p>
            <a:fld id="{DEF3F5F5-7776-394F-A41F-3BAFC9CC9F8E}" type="slidenum">
              <a:rPr lang="en-US" smtClean="0"/>
              <a:pPr/>
              <a:t>46</a:t>
            </a:fld>
            <a:endParaRPr lang="en-US" dirty="0"/>
          </a:p>
        </p:txBody>
      </p:sp>
      <p:pic>
        <p:nvPicPr>
          <p:cNvPr id="6" name="Picture 5">
            <a:extLst>
              <a:ext uri="{FF2B5EF4-FFF2-40B4-BE49-F238E27FC236}">
                <a16:creationId xmlns:a16="http://schemas.microsoft.com/office/drawing/2014/main" id="{6E2EEBFD-C4C2-4092-9D62-C5E4CE196AA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3844" y="2917826"/>
            <a:ext cx="4762500" cy="2381250"/>
          </a:xfrm>
          <a:prstGeom prst="rect">
            <a:avLst/>
          </a:prstGeom>
        </p:spPr>
      </p:pic>
    </p:spTree>
    <p:extLst>
      <p:ext uri="{BB962C8B-B14F-4D97-AF65-F5344CB8AC3E}">
        <p14:creationId xmlns:p14="http://schemas.microsoft.com/office/powerpoint/2010/main" val="7007414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4B1A1-F3D9-469F-B253-615AA10296A0}"/>
              </a:ext>
            </a:extLst>
          </p:cNvPr>
          <p:cNvSpPr>
            <a:spLocks noGrp="1"/>
          </p:cNvSpPr>
          <p:nvPr>
            <p:ph type="title"/>
          </p:nvPr>
        </p:nvSpPr>
        <p:spPr/>
        <p:txBody>
          <a:bodyPr/>
          <a:lstStyle/>
          <a:p>
            <a:r>
              <a:rPr lang="en-US" dirty="0"/>
              <a:t>References (1 of 4)</a:t>
            </a:r>
          </a:p>
        </p:txBody>
      </p:sp>
      <p:sp>
        <p:nvSpPr>
          <p:cNvPr id="4" name="Slide Number Placeholder 3">
            <a:extLst>
              <a:ext uri="{FF2B5EF4-FFF2-40B4-BE49-F238E27FC236}">
                <a16:creationId xmlns:a16="http://schemas.microsoft.com/office/drawing/2014/main" id="{D038842B-2F84-485E-8229-17907BF35CE9}"/>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47</a:t>
            </a:fld>
            <a:endParaRPr lang="en-US" dirty="0">
              <a:solidFill>
                <a:srgbClr val="FFFFFF"/>
              </a:solidFill>
              <a:latin typeface="Verdana" panose="020B0604030504040204"/>
            </a:endParaRPr>
          </a:p>
        </p:txBody>
      </p:sp>
      <p:sp>
        <p:nvSpPr>
          <p:cNvPr id="7" name="Text Placeholder 6">
            <a:extLst>
              <a:ext uri="{FF2B5EF4-FFF2-40B4-BE49-F238E27FC236}">
                <a16:creationId xmlns:a16="http://schemas.microsoft.com/office/drawing/2014/main" id="{36A56AE3-5CBF-4DD7-B8D9-F44B52F786D6}"/>
              </a:ext>
            </a:extLst>
          </p:cNvPr>
          <p:cNvSpPr>
            <a:spLocks noGrp="1"/>
          </p:cNvSpPr>
          <p:nvPr>
            <p:ph type="body" sz="quarter" idx="15"/>
          </p:nvPr>
        </p:nvSpPr>
        <p:spPr>
          <a:xfrm>
            <a:off x="615950" y="1206716"/>
            <a:ext cx="8704636" cy="3848100"/>
          </a:xfrm>
        </p:spPr>
        <p:txBody>
          <a:bodyPr/>
          <a:lstStyle/>
          <a:p>
            <a:pPr marL="342900" lvl="0" indent="-342900">
              <a:lnSpc>
                <a:spcPct val="150000"/>
              </a:lnSpc>
              <a:buFont typeface="Arial" panose="020B0604020202020204" pitchFamily="34" charset="0"/>
              <a:buChar char="•"/>
            </a:pPr>
            <a:r>
              <a:rPr lang="en-US" sz="2000" dirty="0"/>
              <a:t>"TikTok Privacy Settings." </a:t>
            </a:r>
            <a:r>
              <a:rPr lang="en-US" sz="2000" i="1" dirty="0"/>
              <a:t>internetmatters.org</a:t>
            </a:r>
            <a:r>
              <a:rPr lang="en-US" sz="2000" dirty="0"/>
              <a:t>, www.internetmatters.org/parental-controls/social-media/tiktok-privacy-and-safety-settings/. Accessed 10 Dec. 2020. </a:t>
            </a:r>
          </a:p>
          <a:p>
            <a:pPr marL="342900" lvl="0" indent="-342900">
              <a:lnSpc>
                <a:spcPct val="150000"/>
              </a:lnSpc>
              <a:buFont typeface="Arial" panose="020B0604020202020204" pitchFamily="34" charset="0"/>
              <a:buChar char="•"/>
            </a:pPr>
            <a:r>
              <a:rPr lang="en-US" sz="2000" dirty="0"/>
              <a:t>"13 Social Media Security Best Practices." </a:t>
            </a:r>
            <a:r>
              <a:rPr lang="en-US" sz="2000" i="1" dirty="0"/>
              <a:t>Fraud Watch International</a:t>
            </a:r>
            <a:r>
              <a:rPr lang="en-US" sz="2000" dirty="0"/>
              <a:t>, Jan. 2019, fraudwatchinternational.com/social-media/social-media-security-best-practices/. Accessed 4 Dec. 2020.</a:t>
            </a:r>
          </a:p>
          <a:p>
            <a:pPr marL="342900" lvl="0" indent="-342900">
              <a:lnSpc>
                <a:spcPct val="150000"/>
              </a:lnSpc>
              <a:buFont typeface="Arial" panose="020B0604020202020204" pitchFamily="34" charset="0"/>
              <a:buChar char="•"/>
            </a:pPr>
            <a:r>
              <a:rPr lang="en-US" sz="2000" dirty="0"/>
              <a:t>"Social Media Security Guide." </a:t>
            </a:r>
            <a:r>
              <a:rPr lang="en-US" sz="2000" i="1" dirty="0"/>
              <a:t>UCLA IT Security</a:t>
            </a:r>
            <a:r>
              <a:rPr lang="en-US" sz="2000" dirty="0"/>
              <a:t>, www.it.ucla.edu/security/resources/security-best-practices/social-media-security-guide. Accessed 5 Dec. 2020.</a:t>
            </a:r>
            <a:endParaRPr lang="en-CA" sz="2000" dirty="0"/>
          </a:p>
        </p:txBody>
      </p:sp>
    </p:spTree>
    <p:extLst>
      <p:ext uri="{BB962C8B-B14F-4D97-AF65-F5344CB8AC3E}">
        <p14:creationId xmlns:p14="http://schemas.microsoft.com/office/powerpoint/2010/main" val="8436652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4B1A1-F3D9-469F-B253-615AA10296A0}"/>
              </a:ext>
            </a:extLst>
          </p:cNvPr>
          <p:cNvSpPr>
            <a:spLocks noGrp="1"/>
          </p:cNvSpPr>
          <p:nvPr>
            <p:ph type="title"/>
          </p:nvPr>
        </p:nvSpPr>
        <p:spPr/>
        <p:txBody>
          <a:bodyPr/>
          <a:lstStyle/>
          <a:p>
            <a:r>
              <a:rPr lang="en-US" dirty="0"/>
              <a:t>References (2 of 4)</a:t>
            </a:r>
          </a:p>
        </p:txBody>
      </p:sp>
      <p:sp>
        <p:nvSpPr>
          <p:cNvPr id="3" name="Text Placeholder 2">
            <a:extLst>
              <a:ext uri="{FF2B5EF4-FFF2-40B4-BE49-F238E27FC236}">
                <a16:creationId xmlns:a16="http://schemas.microsoft.com/office/drawing/2014/main" id="{C53ED3B1-67BE-4891-8A61-B7F9C6865AA7}"/>
              </a:ext>
            </a:extLst>
          </p:cNvPr>
          <p:cNvSpPr>
            <a:spLocks noGrp="1"/>
          </p:cNvSpPr>
          <p:nvPr>
            <p:ph type="body" sz="quarter" idx="15"/>
          </p:nvPr>
        </p:nvSpPr>
        <p:spPr>
          <a:xfrm>
            <a:off x="609602" y="1269868"/>
            <a:ext cx="9083327" cy="4381416"/>
          </a:xfrm>
        </p:spPr>
        <p:txBody>
          <a:bodyPr vert="horz" lIns="0" tIns="0" rIns="0" bIns="0" rtlCol="0" anchor="t">
            <a:noAutofit/>
          </a:bodyPr>
          <a:lstStyle/>
          <a:p>
            <a:pPr marL="342900" lvl="0" indent="-342900">
              <a:lnSpc>
                <a:spcPct val="150000"/>
              </a:lnSpc>
              <a:buFont typeface="Arial" panose="020B0604020202020204" pitchFamily="34" charset="0"/>
              <a:buChar char="•"/>
            </a:pPr>
            <a:r>
              <a:rPr lang="en-US" sz="2000" dirty="0"/>
              <a:t>Doffman, Zak. "Is TikTok Spying On You For China?" </a:t>
            </a:r>
            <a:r>
              <a:rPr lang="en-US" sz="2000" i="1" dirty="0"/>
              <a:t>Forbes</a:t>
            </a:r>
            <a:r>
              <a:rPr lang="en-US" sz="2000" dirty="0"/>
              <a:t>, July 2020 www.forbes.com/sites/zakdoffman/2020/07/25/beware-tiktok-really-is-spying-on-you-new-security-report-update-trump-pompeo-china-warning/?sh=17006d454014. Accessed 1 Dec. 2020.</a:t>
            </a:r>
          </a:p>
          <a:p>
            <a:pPr marL="342900" indent="-342900">
              <a:lnSpc>
                <a:spcPct val="150000"/>
              </a:lnSpc>
              <a:buFont typeface="Arial" panose="020B0604020202020204" pitchFamily="34" charset="0"/>
              <a:buChar char="•"/>
            </a:pPr>
            <a:r>
              <a:rPr lang="en-US" sz="2000" dirty="0"/>
              <a:t>Doffman, Zak. "Warning—Apple Suddenly Catches TikTok Secretly Spying On Millions Of iPhone Users” </a:t>
            </a:r>
            <a:r>
              <a:rPr lang="en-US" sz="2000" i="1" dirty="0"/>
              <a:t>Forbes</a:t>
            </a:r>
            <a:r>
              <a:rPr lang="en-US" sz="2000" dirty="0"/>
              <a:t>, June 2020 https://www.forbes.com/sites/zakdoffman/2020/06/26/warning-apple-suddenly-catches-tiktok-secretly-spying-on-millions-of-iphone-users/?sh=feccc334ef05. Accessed 1 Dec. 2020.</a:t>
            </a:r>
          </a:p>
        </p:txBody>
      </p:sp>
      <p:sp>
        <p:nvSpPr>
          <p:cNvPr id="4" name="Slide Number Placeholder 3">
            <a:extLst>
              <a:ext uri="{FF2B5EF4-FFF2-40B4-BE49-F238E27FC236}">
                <a16:creationId xmlns:a16="http://schemas.microsoft.com/office/drawing/2014/main" id="{D038842B-2F84-485E-8229-17907BF35CE9}"/>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48</a:t>
            </a:fld>
            <a:endParaRPr lang="en-US" dirty="0">
              <a:solidFill>
                <a:srgbClr val="FFFFFF"/>
              </a:solidFill>
              <a:latin typeface="Verdana" panose="020B0604030504040204"/>
            </a:endParaRPr>
          </a:p>
        </p:txBody>
      </p:sp>
    </p:spTree>
    <p:extLst>
      <p:ext uri="{BB962C8B-B14F-4D97-AF65-F5344CB8AC3E}">
        <p14:creationId xmlns:p14="http://schemas.microsoft.com/office/powerpoint/2010/main" val="29675241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4B1A1-F3D9-469F-B253-615AA10296A0}"/>
              </a:ext>
            </a:extLst>
          </p:cNvPr>
          <p:cNvSpPr>
            <a:spLocks noGrp="1"/>
          </p:cNvSpPr>
          <p:nvPr>
            <p:ph type="title"/>
          </p:nvPr>
        </p:nvSpPr>
        <p:spPr/>
        <p:txBody>
          <a:bodyPr/>
          <a:lstStyle/>
          <a:p>
            <a:r>
              <a:rPr lang="en-US" dirty="0"/>
              <a:t>References (3 of 4)</a:t>
            </a:r>
          </a:p>
        </p:txBody>
      </p:sp>
      <p:sp>
        <p:nvSpPr>
          <p:cNvPr id="3" name="Text Placeholder 2">
            <a:extLst>
              <a:ext uri="{FF2B5EF4-FFF2-40B4-BE49-F238E27FC236}">
                <a16:creationId xmlns:a16="http://schemas.microsoft.com/office/drawing/2014/main" id="{C53ED3B1-67BE-4891-8A61-B7F9C6865AA7}"/>
              </a:ext>
            </a:extLst>
          </p:cNvPr>
          <p:cNvSpPr>
            <a:spLocks noGrp="1"/>
          </p:cNvSpPr>
          <p:nvPr>
            <p:ph type="body" sz="quarter" idx="15"/>
          </p:nvPr>
        </p:nvSpPr>
        <p:spPr>
          <a:xfrm>
            <a:off x="609602" y="1269868"/>
            <a:ext cx="9083327" cy="4381416"/>
          </a:xfrm>
        </p:spPr>
        <p:txBody>
          <a:bodyPr vert="horz" lIns="0" tIns="0" rIns="0" bIns="0" rtlCol="0" anchor="t">
            <a:noAutofit/>
          </a:bodyPr>
          <a:lstStyle/>
          <a:p>
            <a:pPr marL="342900" indent="-342900">
              <a:lnSpc>
                <a:spcPct val="150000"/>
              </a:lnSpc>
              <a:buFont typeface="Arial" panose="020B0604020202020204" pitchFamily="34" charset="0"/>
              <a:buChar char="•"/>
            </a:pPr>
            <a:r>
              <a:rPr lang="en-US" sz="2000" dirty="0"/>
              <a:t>Patterson, Dan. "Facebook data privacy scandal: A cheat sheet." </a:t>
            </a:r>
            <a:r>
              <a:rPr lang="en-US" sz="2000" i="1" dirty="0"/>
              <a:t>TechRepublic</a:t>
            </a:r>
            <a:r>
              <a:rPr lang="en-US" sz="2000" dirty="0"/>
              <a:t>, July 2020, www.techrepublic.com/article/facebook-data-privacy-scandal-a-cheat-sheet/. Accessed 7 Dec. 2020. </a:t>
            </a:r>
          </a:p>
          <a:p>
            <a:pPr marL="342900" indent="-342900">
              <a:lnSpc>
                <a:spcPct val="150000"/>
              </a:lnSpc>
              <a:buFont typeface="Arial" panose="020B0604020202020204" pitchFamily="34" charset="0"/>
              <a:buChar char="•"/>
            </a:pPr>
            <a:r>
              <a:rPr lang="en-US" sz="2000" dirty="0"/>
              <a:t>"Protect your account, Edit Account Privacy." </a:t>
            </a:r>
            <a:r>
              <a:rPr lang="en-US" sz="2000" i="1" dirty="0"/>
              <a:t>Pinterest</a:t>
            </a:r>
            <a:r>
              <a:rPr lang="en-US" sz="2000" dirty="0"/>
              <a:t>, help.pinterest.com. Accessed 10 Dec. 2020. </a:t>
            </a:r>
          </a:p>
          <a:p>
            <a:pPr marL="342900" indent="-342900">
              <a:lnSpc>
                <a:spcPct val="150000"/>
              </a:lnSpc>
              <a:buFont typeface="Arial" panose="020B0604020202020204" pitchFamily="34" charset="0"/>
              <a:buChar char="•"/>
            </a:pPr>
            <a:r>
              <a:rPr lang="en-US" sz="2000" dirty="0"/>
              <a:t>Symanovich, Steve. "What is social engineering? Tips to help avoid becoming a victim." </a:t>
            </a:r>
            <a:r>
              <a:rPr lang="en-US" sz="2000" i="1" dirty="0"/>
              <a:t>Norton</a:t>
            </a:r>
            <a:r>
              <a:rPr lang="en-US" sz="2000" dirty="0"/>
              <a:t>, July 2018, us.norton.com/internetsecurity-emerging-threats-what-is-social-engineering.html. Accessed 6 Dec. 2020.</a:t>
            </a:r>
          </a:p>
        </p:txBody>
      </p:sp>
      <p:sp>
        <p:nvSpPr>
          <p:cNvPr id="4" name="Slide Number Placeholder 3">
            <a:extLst>
              <a:ext uri="{FF2B5EF4-FFF2-40B4-BE49-F238E27FC236}">
                <a16:creationId xmlns:a16="http://schemas.microsoft.com/office/drawing/2014/main" id="{D038842B-2F84-485E-8229-17907BF35CE9}"/>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49</a:t>
            </a:fld>
            <a:endParaRPr lang="en-US" dirty="0">
              <a:solidFill>
                <a:srgbClr val="FFFFFF"/>
              </a:solidFill>
              <a:latin typeface="Verdana" panose="020B0604030504040204"/>
            </a:endParaRPr>
          </a:p>
        </p:txBody>
      </p:sp>
    </p:spTree>
    <p:extLst>
      <p:ext uri="{BB962C8B-B14F-4D97-AF65-F5344CB8AC3E}">
        <p14:creationId xmlns:p14="http://schemas.microsoft.com/office/powerpoint/2010/main" val="1709962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D963-5AB2-4128-9AE2-1D5001FDE708}"/>
              </a:ext>
            </a:extLst>
          </p:cNvPr>
          <p:cNvSpPr>
            <a:spLocks noGrp="1"/>
          </p:cNvSpPr>
          <p:nvPr>
            <p:ph type="title"/>
          </p:nvPr>
        </p:nvSpPr>
        <p:spPr>
          <a:xfrm>
            <a:off x="609600" y="576553"/>
            <a:ext cx="8710984" cy="1001882"/>
          </a:xfrm>
        </p:spPr>
        <p:txBody>
          <a:bodyPr/>
          <a:lstStyle/>
          <a:p>
            <a:r>
              <a:rPr lang="en-US" dirty="0"/>
              <a:t>Increasing Facebook Security</a:t>
            </a:r>
          </a:p>
        </p:txBody>
      </p:sp>
      <p:sp>
        <p:nvSpPr>
          <p:cNvPr id="3" name="Text Placeholder 2">
            <a:extLst>
              <a:ext uri="{FF2B5EF4-FFF2-40B4-BE49-F238E27FC236}">
                <a16:creationId xmlns:a16="http://schemas.microsoft.com/office/drawing/2014/main" id="{F4A3338B-47B7-495A-90BE-BFE84A80C03D}"/>
              </a:ext>
            </a:extLst>
          </p:cNvPr>
          <p:cNvSpPr>
            <a:spLocks noGrp="1"/>
          </p:cNvSpPr>
          <p:nvPr>
            <p:ph type="body" sz="quarter" idx="15"/>
          </p:nvPr>
        </p:nvSpPr>
        <p:spPr>
          <a:xfrm>
            <a:off x="597302" y="1225119"/>
            <a:ext cx="5498697" cy="4953740"/>
          </a:xfrm>
        </p:spPr>
        <p:txBody>
          <a:bodyPr/>
          <a:lstStyle/>
          <a:p>
            <a:pPr marL="457200" indent="-457200">
              <a:lnSpc>
                <a:spcPct val="150000"/>
              </a:lnSpc>
              <a:buFont typeface="Arial" panose="020B0604020202020204" pitchFamily="34" charset="0"/>
              <a:buChar char="•"/>
            </a:pPr>
            <a:r>
              <a:rPr lang="en-US" dirty="0"/>
              <a:t>Click on the profile icon in the upper right corner.</a:t>
            </a:r>
          </a:p>
          <a:p>
            <a:pPr marL="457200" indent="-457200">
              <a:lnSpc>
                <a:spcPct val="150000"/>
              </a:lnSpc>
              <a:buFont typeface="Arial" panose="020B0604020202020204" pitchFamily="34" charset="0"/>
              <a:buChar char="•"/>
            </a:pPr>
            <a:r>
              <a:rPr lang="en-US" dirty="0"/>
              <a:t>Click “Settings and Privacy”.</a:t>
            </a:r>
          </a:p>
          <a:p>
            <a:pPr marL="457200" indent="-457200">
              <a:lnSpc>
                <a:spcPct val="150000"/>
              </a:lnSpc>
              <a:buFont typeface="Arial" panose="020B0604020202020204" pitchFamily="34" charset="0"/>
              <a:buChar char="•"/>
            </a:pPr>
            <a:r>
              <a:rPr lang="en-US" dirty="0"/>
              <a:t>Click “Settings” and select “Security and Login”.</a:t>
            </a:r>
          </a:p>
          <a:p>
            <a:pPr marL="457200" indent="-457200">
              <a:lnSpc>
                <a:spcPct val="150000"/>
              </a:lnSpc>
              <a:buFont typeface="Arial" panose="020B0604020202020204" pitchFamily="34" charset="0"/>
              <a:buChar char="•"/>
            </a:pPr>
            <a:r>
              <a:rPr lang="en-US" dirty="0"/>
              <a:t>On this page, you can sign up for alerts when an unrecognized device accesses your account.</a:t>
            </a:r>
          </a:p>
        </p:txBody>
      </p:sp>
      <p:sp>
        <p:nvSpPr>
          <p:cNvPr id="4" name="Slide Number Placeholder 3">
            <a:extLst>
              <a:ext uri="{FF2B5EF4-FFF2-40B4-BE49-F238E27FC236}">
                <a16:creationId xmlns:a16="http://schemas.microsoft.com/office/drawing/2014/main" id="{839566E2-1D4D-41DC-B2C3-F170E30BBF43}"/>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5</a:t>
            </a:fld>
            <a:endParaRPr lang="en-US" dirty="0">
              <a:solidFill>
                <a:srgbClr val="FFFFFF"/>
              </a:solidFill>
              <a:latin typeface="Verdana" panose="020B0604030504040204"/>
            </a:endParaRPr>
          </a:p>
        </p:txBody>
      </p:sp>
      <p:pic>
        <p:nvPicPr>
          <p:cNvPr id="5" name="Picture 4">
            <a:extLst>
              <a:ext uri="{FF2B5EF4-FFF2-40B4-BE49-F238E27FC236}">
                <a16:creationId xmlns:a16="http://schemas.microsoft.com/office/drawing/2014/main" id="{72CD251D-19B9-4FB7-8C15-48990F07DC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3217" y="1456109"/>
            <a:ext cx="3379664" cy="609600"/>
          </a:xfrm>
          <a:prstGeom prst="rect">
            <a:avLst/>
          </a:prstGeom>
        </p:spPr>
      </p:pic>
      <p:pic>
        <p:nvPicPr>
          <p:cNvPr id="6" name="Picture 5">
            <a:extLst>
              <a:ext uri="{FF2B5EF4-FFF2-40B4-BE49-F238E27FC236}">
                <a16:creationId xmlns:a16="http://schemas.microsoft.com/office/drawing/2014/main" id="{7B2C6339-8CD1-47F9-91A5-053F70AD991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13618" y="2351119"/>
            <a:ext cx="3794774" cy="638175"/>
          </a:xfrm>
          <a:prstGeom prst="rect">
            <a:avLst/>
          </a:prstGeom>
        </p:spPr>
      </p:pic>
      <p:pic>
        <p:nvPicPr>
          <p:cNvPr id="7" name="Picture 6">
            <a:extLst>
              <a:ext uri="{FF2B5EF4-FFF2-40B4-BE49-F238E27FC236}">
                <a16:creationId xmlns:a16="http://schemas.microsoft.com/office/drawing/2014/main" id="{CBB2DDF2-2F65-40E9-96B1-0D64A82E86C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120200" y="3354242"/>
            <a:ext cx="3514725" cy="466725"/>
          </a:xfrm>
          <a:prstGeom prst="rect">
            <a:avLst/>
          </a:prstGeom>
        </p:spPr>
      </p:pic>
      <p:pic>
        <p:nvPicPr>
          <p:cNvPr id="8" name="Picture 7">
            <a:extLst>
              <a:ext uri="{FF2B5EF4-FFF2-40B4-BE49-F238E27FC236}">
                <a16:creationId xmlns:a16="http://schemas.microsoft.com/office/drawing/2014/main" id="{AD60676F-97A6-4F3E-BE7D-EA94CC230CD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980176" y="3968306"/>
            <a:ext cx="3794774" cy="1468422"/>
          </a:xfrm>
          <a:prstGeom prst="rect">
            <a:avLst/>
          </a:prstGeom>
        </p:spPr>
      </p:pic>
    </p:spTree>
    <p:extLst>
      <p:ext uri="{BB962C8B-B14F-4D97-AF65-F5344CB8AC3E}">
        <p14:creationId xmlns:p14="http://schemas.microsoft.com/office/powerpoint/2010/main" val="11980911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4B1A1-F3D9-469F-B253-615AA10296A0}"/>
              </a:ext>
            </a:extLst>
          </p:cNvPr>
          <p:cNvSpPr>
            <a:spLocks noGrp="1"/>
          </p:cNvSpPr>
          <p:nvPr>
            <p:ph type="title"/>
          </p:nvPr>
        </p:nvSpPr>
        <p:spPr/>
        <p:txBody>
          <a:bodyPr/>
          <a:lstStyle/>
          <a:p>
            <a:r>
              <a:rPr lang="en-US" dirty="0"/>
              <a:t>References (4 of 4)</a:t>
            </a:r>
          </a:p>
        </p:txBody>
      </p:sp>
      <p:sp>
        <p:nvSpPr>
          <p:cNvPr id="3" name="Text Placeholder 2">
            <a:extLst>
              <a:ext uri="{FF2B5EF4-FFF2-40B4-BE49-F238E27FC236}">
                <a16:creationId xmlns:a16="http://schemas.microsoft.com/office/drawing/2014/main" id="{C53ED3B1-67BE-4891-8A61-B7F9C6865AA7}"/>
              </a:ext>
            </a:extLst>
          </p:cNvPr>
          <p:cNvSpPr>
            <a:spLocks noGrp="1"/>
          </p:cNvSpPr>
          <p:nvPr>
            <p:ph type="body" sz="quarter" idx="15"/>
          </p:nvPr>
        </p:nvSpPr>
        <p:spPr>
          <a:xfrm>
            <a:off x="609602" y="1269868"/>
            <a:ext cx="9083327" cy="4381416"/>
          </a:xfrm>
        </p:spPr>
        <p:txBody>
          <a:bodyPr vert="horz" lIns="0" tIns="0" rIns="0" bIns="0" rtlCol="0" anchor="t">
            <a:noAutofit/>
          </a:bodyPr>
          <a:lstStyle/>
          <a:p>
            <a:pPr marL="342900" indent="-342900">
              <a:lnSpc>
                <a:spcPct val="150000"/>
              </a:lnSpc>
              <a:buFont typeface="Arial" panose="020B0604020202020204" pitchFamily="34" charset="0"/>
              <a:buChar char="•"/>
            </a:pPr>
            <a:r>
              <a:rPr lang="en-US" sz="2000" dirty="0"/>
              <a:t>"Privacy Settings." </a:t>
            </a:r>
            <a:r>
              <a:rPr lang="en-US" sz="2000" i="1" dirty="0"/>
              <a:t>Snapchat</a:t>
            </a:r>
            <a:r>
              <a:rPr lang="en-US" sz="2000" dirty="0"/>
              <a:t>, support.snapchat.com/en-US/a/privacy-settings2. Accessed 10 Dec. 2020. </a:t>
            </a:r>
          </a:p>
          <a:p>
            <a:pPr marL="342900" indent="-342900">
              <a:lnSpc>
                <a:spcPct val="150000"/>
              </a:lnSpc>
              <a:buFont typeface="Arial" panose="020B0604020202020204" pitchFamily="34" charset="0"/>
              <a:buChar char="•"/>
            </a:pPr>
            <a:r>
              <a:rPr lang="en-US" sz="2000" dirty="0"/>
              <a:t>"15 Social Networking Safety Tips." </a:t>
            </a:r>
            <a:r>
              <a:rPr lang="en-US" sz="2000" i="1" dirty="0"/>
              <a:t>Norton Security Online</a:t>
            </a:r>
            <a:r>
              <a:rPr lang="en-US" sz="2000" dirty="0"/>
              <a:t>, www.nortonsecurityonline.com/security-center/15-social-networking-safety-tips.html. Accessed 6 Dec. 2020. </a:t>
            </a:r>
          </a:p>
          <a:p>
            <a:pPr marL="342900" indent="-342900">
              <a:lnSpc>
                <a:spcPct val="150000"/>
              </a:lnSpc>
              <a:buFont typeface="Arial" panose="020B0604020202020204" pitchFamily="34" charset="0"/>
              <a:buChar char="•"/>
            </a:pPr>
            <a:r>
              <a:rPr lang="en-US" sz="2000" dirty="0"/>
              <a:t>"An update on our security incident." </a:t>
            </a:r>
            <a:r>
              <a:rPr lang="en-US" sz="2000" i="1" dirty="0"/>
              <a:t>Twitter Inc.</a:t>
            </a:r>
            <a:r>
              <a:rPr lang="en-US" sz="2000" dirty="0"/>
              <a:t>, July 2020, blog.twitter.com/en_us/topics/company/2020/an-update-on-our-security-incident.html. Accessed 14 Dec. 2020.</a:t>
            </a:r>
          </a:p>
        </p:txBody>
      </p:sp>
      <p:sp>
        <p:nvSpPr>
          <p:cNvPr id="4" name="Slide Number Placeholder 3">
            <a:extLst>
              <a:ext uri="{FF2B5EF4-FFF2-40B4-BE49-F238E27FC236}">
                <a16:creationId xmlns:a16="http://schemas.microsoft.com/office/drawing/2014/main" id="{D038842B-2F84-485E-8229-17907BF35CE9}"/>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50</a:t>
            </a:fld>
            <a:endParaRPr lang="en-US" dirty="0">
              <a:solidFill>
                <a:srgbClr val="FFFFFF"/>
              </a:solidFill>
              <a:latin typeface="Verdana" panose="020B0604030504040204"/>
            </a:endParaRPr>
          </a:p>
        </p:txBody>
      </p:sp>
    </p:spTree>
    <p:extLst>
      <p:ext uri="{BB962C8B-B14F-4D97-AF65-F5344CB8AC3E}">
        <p14:creationId xmlns:p14="http://schemas.microsoft.com/office/powerpoint/2010/main" val="2382681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D963-5AB2-4128-9AE2-1D5001FDE708}"/>
              </a:ext>
            </a:extLst>
          </p:cNvPr>
          <p:cNvSpPr>
            <a:spLocks noGrp="1"/>
          </p:cNvSpPr>
          <p:nvPr>
            <p:ph type="title"/>
          </p:nvPr>
        </p:nvSpPr>
        <p:spPr>
          <a:xfrm>
            <a:off x="609599" y="576553"/>
            <a:ext cx="8988625" cy="1001882"/>
          </a:xfrm>
        </p:spPr>
        <p:txBody>
          <a:bodyPr/>
          <a:lstStyle/>
          <a:p>
            <a:r>
              <a:rPr lang="en-US" dirty="0"/>
              <a:t>Increasing Facebook Security (cont.)</a:t>
            </a:r>
          </a:p>
        </p:txBody>
      </p:sp>
      <p:sp>
        <p:nvSpPr>
          <p:cNvPr id="3" name="Text Placeholder 2">
            <a:extLst>
              <a:ext uri="{FF2B5EF4-FFF2-40B4-BE49-F238E27FC236}">
                <a16:creationId xmlns:a16="http://schemas.microsoft.com/office/drawing/2014/main" id="{F4A3338B-47B7-495A-90BE-BFE84A80C03D}"/>
              </a:ext>
            </a:extLst>
          </p:cNvPr>
          <p:cNvSpPr>
            <a:spLocks noGrp="1"/>
          </p:cNvSpPr>
          <p:nvPr>
            <p:ph type="body" sz="quarter" idx="15"/>
          </p:nvPr>
        </p:nvSpPr>
        <p:spPr>
          <a:xfrm>
            <a:off x="597303" y="1208594"/>
            <a:ext cx="5017113" cy="4970265"/>
          </a:xfrm>
        </p:spPr>
        <p:txBody>
          <a:bodyPr/>
          <a:lstStyle/>
          <a:p>
            <a:pPr marL="457200" indent="-457200">
              <a:lnSpc>
                <a:spcPct val="150000"/>
              </a:lnSpc>
              <a:buFont typeface="Arial" panose="020B0604020202020204" pitchFamily="34" charset="0"/>
              <a:buChar char="•"/>
            </a:pPr>
            <a:r>
              <a:rPr lang="en-US" dirty="0"/>
              <a:t>Click “Edit” under “use two-factor authentication”.</a:t>
            </a:r>
          </a:p>
          <a:p>
            <a:pPr marL="457200" indent="-457200">
              <a:lnSpc>
                <a:spcPct val="150000"/>
              </a:lnSpc>
              <a:buFont typeface="Arial" panose="020B0604020202020204" pitchFamily="34" charset="0"/>
              <a:buChar char="•"/>
            </a:pPr>
            <a:r>
              <a:rPr lang="en-US" dirty="0"/>
              <a:t>Select your authentication method and follow the steps involved.</a:t>
            </a:r>
          </a:p>
          <a:p>
            <a:pPr marL="457200" indent="-457200">
              <a:lnSpc>
                <a:spcPct val="150000"/>
              </a:lnSpc>
              <a:buFont typeface="Arial" panose="020B0604020202020204" pitchFamily="34" charset="0"/>
              <a:buChar char="•"/>
            </a:pPr>
            <a:r>
              <a:rPr lang="en-US" dirty="0"/>
              <a:t>Next, click on “Location” and make sure your location services are turned off.</a:t>
            </a:r>
          </a:p>
        </p:txBody>
      </p:sp>
      <p:sp>
        <p:nvSpPr>
          <p:cNvPr id="4" name="Slide Number Placeholder 3">
            <a:extLst>
              <a:ext uri="{FF2B5EF4-FFF2-40B4-BE49-F238E27FC236}">
                <a16:creationId xmlns:a16="http://schemas.microsoft.com/office/drawing/2014/main" id="{839566E2-1D4D-41DC-B2C3-F170E30BBF43}"/>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6</a:t>
            </a:fld>
            <a:endParaRPr lang="en-US" dirty="0">
              <a:solidFill>
                <a:srgbClr val="FFFFFF"/>
              </a:solidFill>
              <a:latin typeface="Verdana" panose="020B0604030504040204"/>
            </a:endParaRPr>
          </a:p>
        </p:txBody>
      </p:sp>
      <p:pic>
        <p:nvPicPr>
          <p:cNvPr id="9" name="Picture 8">
            <a:extLst>
              <a:ext uri="{FF2B5EF4-FFF2-40B4-BE49-F238E27FC236}">
                <a16:creationId xmlns:a16="http://schemas.microsoft.com/office/drawing/2014/main" id="{E875AEFC-F3D0-4C1E-A3A0-13EB2764D83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33286" y="1346199"/>
            <a:ext cx="3977128" cy="487251"/>
          </a:xfrm>
          <a:prstGeom prst="rect">
            <a:avLst/>
          </a:prstGeom>
        </p:spPr>
      </p:pic>
      <p:pic>
        <p:nvPicPr>
          <p:cNvPr id="10" name="Picture 9">
            <a:extLst>
              <a:ext uri="{FF2B5EF4-FFF2-40B4-BE49-F238E27FC236}">
                <a16:creationId xmlns:a16="http://schemas.microsoft.com/office/drawing/2014/main" id="{D23DE2ED-C205-43A0-AB2B-6541318B55A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33287" y="2470150"/>
            <a:ext cx="3756941" cy="958850"/>
          </a:xfrm>
          <a:prstGeom prst="rect">
            <a:avLst/>
          </a:prstGeom>
        </p:spPr>
      </p:pic>
      <p:pic>
        <p:nvPicPr>
          <p:cNvPr id="11" name="Picture 10">
            <a:extLst>
              <a:ext uri="{FF2B5EF4-FFF2-40B4-BE49-F238E27FC236}">
                <a16:creationId xmlns:a16="http://schemas.microsoft.com/office/drawing/2014/main" id="{720C5099-2A1A-4D8D-A61A-94A703F4FC5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29865" y="3569191"/>
            <a:ext cx="1581150" cy="466725"/>
          </a:xfrm>
          <a:prstGeom prst="rect">
            <a:avLst/>
          </a:prstGeom>
        </p:spPr>
      </p:pic>
      <p:pic>
        <p:nvPicPr>
          <p:cNvPr id="12" name="Picture 11">
            <a:extLst>
              <a:ext uri="{FF2B5EF4-FFF2-40B4-BE49-F238E27FC236}">
                <a16:creationId xmlns:a16="http://schemas.microsoft.com/office/drawing/2014/main" id="{C3232954-940F-46FD-8E78-ADA3D39C625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733286" y="4391014"/>
            <a:ext cx="3864939" cy="958850"/>
          </a:xfrm>
          <a:prstGeom prst="rect">
            <a:avLst/>
          </a:prstGeom>
        </p:spPr>
      </p:pic>
    </p:spTree>
    <p:extLst>
      <p:ext uri="{BB962C8B-B14F-4D97-AF65-F5344CB8AC3E}">
        <p14:creationId xmlns:p14="http://schemas.microsoft.com/office/powerpoint/2010/main" val="1895232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D963-5AB2-4128-9AE2-1D5001FDE708}"/>
              </a:ext>
            </a:extLst>
          </p:cNvPr>
          <p:cNvSpPr>
            <a:spLocks noGrp="1"/>
          </p:cNvSpPr>
          <p:nvPr>
            <p:ph type="title"/>
          </p:nvPr>
        </p:nvSpPr>
        <p:spPr>
          <a:xfrm>
            <a:off x="609600" y="576553"/>
            <a:ext cx="8710984" cy="1001882"/>
          </a:xfrm>
        </p:spPr>
        <p:txBody>
          <a:bodyPr/>
          <a:lstStyle/>
          <a:p>
            <a:r>
              <a:rPr lang="en-US" dirty="0"/>
              <a:t>Increasing Facebook Privacy (1 of 4)</a:t>
            </a:r>
          </a:p>
        </p:txBody>
      </p:sp>
      <p:sp>
        <p:nvSpPr>
          <p:cNvPr id="3" name="Text Placeholder 2">
            <a:extLst>
              <a:ext uri="{FF2B5EF4-FFF2-40B4-BE49-F238E27FC236}">
                <a16:creationId xmlns:a16="http://schemas.microsoft.com/office/drawing/2014/main" id="{F4A3338B-47B7-495A-90BE-BFE84A80C03D}"/>
              </a:ext>
            </a:extLst>
          </p:cNvPr>
          <p:cNvSpPr>
            <a:spLocks noGrp="1"/>
          </p:cNvSpPr>
          <p:nvPr>
            <p:ph type="body" sz="quarter" idx="15"/>
          </p:nvPr>
        </p:nvSpPr>
        <p:spPr>
          <a:xfrm>
            <a:off x="327697" y="1225119"/>
            <a:ext cx="4701501" cy="4953740"/>
          </a:xfrm>
        </p:spPr>
        <p:txBody>
          <a:bodyPr/>
          <a:lstStyle/>
          <a:p>
            <a:pPr marL="457200" indent="-457200">
              <a:lnSpc>
                <a:spcPct val="150000"/>
              </a:lnSpc>
              <a:buFont typeface="Arial" panose="020B0604020202020204" pitchFamily="34" charset="0"/>
              <a:buChar char="•"/>
            </a:pPr>
            <a:r>
              <a:rPr lang="en-US" dirty="0"/>
              <a:t>Click on “Privacy”.</a:t>
            </a:r>
          </a:p>
          <a:p>
            <a:pPr marL="457200" indent="-457200">
              <a:lnSpc>
                <a:spcPct val="150000"/>
              </a:lnSpc>
              <a:buFont typeface="Arial" panose="020B0604020202020204" pitchFamily="34" charset="0"/>
              <a:buChar char="•"/>
            </a:pPr>
            <a:r>
              <a:rPr lang="en-US" dirty="0"/>
              <a:t>You can now edit all of the settings found on your right.</a:t>
            </a:r>
          </a:p>
          <a:p>
            <a:pPr marL="457200" indent="-457200">
              <a:lnSpc>
                <a:spcPct val="150000"/>
              </a:lnSpc>
              <a:buFont typeface="Arial" panose="020B0604020202020204" pitchFamily="34" charset="0"/>
              <a:buChar char="•"/>
            </a:pPr>
            <a:r>
              <a:rPr lang="en-US" dirty="0"/>
              <a:t>We recommend turning off public search engine linkages and looking you up via phone and email.</a:t>
            </a:r>
          </a:p>
        </p:txBody>
      </p:sp>
      <p:sp>
        <p:nvSpPr>
          <p:cNvPr id="4" name="Slide Number Placeholder 3">
            <a:extLst>
              <a:ext uri="{FF2B5EF4-FFF2-40B4-BE49-F238E27FC236}">
                <a16:creationId xmlns:a16="http://schemas.microsoft.com/office/drawing/2014/main" id="{839566E2-1D4D-41DC-B2C3-F170E30BBF43}"/>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7</a:t>
            </a:fld>
            <a:endParaRPr lang="en-US" dirty="0">
              <a:solidFill>
                <a:srgbClr val="FFFFFF"/>
              </a:solidFill>
              <a:latin typeface="Verdana" panose="020B0604030504040204"/>
            </a:endParaRPr>
          </a:p>
        </p:txBody>
      </p:sp>
      <p:pic>
        <p:nvPicPr>
          <p:cNvPr id="5" name="Picture 4" descr="Settings include Privacy Shortcuts and Your Activity, including who can see your future posts, reviewing all your posts and things you're tagged in, and limiting the audience of your posts.">
            <a:extLst>
              <a:ext uri="{FF2B5EF4-FFF2-40B4-BE49-F238E27FC236}">
                <a16:creationId xmlns:a16="http://schemas.microsoft.com/office/drawing/2014/main" id="{0317AA0C-AB59-4C36-9788-DECC4798A12B}"/>
              </a:ext>
            </a:extLst>
          </p:cNvPr>
          <p:cNvPicPr>
            <a:picLocks noChangeAspect="1"/>
          </p:cNvPicPr>
          <p:nvPr/>
        </p:nvPicPr>
        <p:blipFill>
          <a:blip r:embed="rId2"/>
          <a:stretch>
            <a:fillRect/>
          </a:stretch>
        </p:blipFill>
        <p:spPr>
          <a:xfrm>
            <a:off x="5193437" y="1140365"/>
            <a:ext cx="4537263" cy="2739486"/>
          </a:xfrm>
          <a:prstGeom prst="rect">
            <a:avLst/>
          </a:prstGeom>
        </p:spPr>
      </p:pic>
      <p:pic>
        <p:nvPicPr>
          <p:cNvPr id="6" name="Picture 5">
            <a:extLst>
              <a:ext uri="{FF2B5EF4-FFF2-40B4-BE49-F238E27FC236}">
                <a16:creationId xmlns:a16="http://schemas.microsoft.com/office/drawing/2014/main" id="{7C9F808B-ADF4-4E9D-B538-3993B1476FF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93437" y="4279900"/>
            <a:ext cx="4537264" cy="1943183"/>
          </a:xfrm>
          <a:prstGeom prst="rect">
            <a:avLst/>
          </a:prstGeom>
        </p:spPr>
      </p:pic>
    </p:spTree>
    <p:extLst>
      <p:ext uri="{BB962C8B-B14F-4D97-AF65-F5344CB8AC3E}">
        <p14:creationId xmlns:p14="http://schemas.microsoft.com/office/powerpoint/2010/main" val="510315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D963-5AB2-4128-9AE2-1D5001FDE708}"/>
              </a:ext>
            </a:extLst>
          </p:cNvPr>
          <p:cNvSpPr>
            <a:spLocks noGrp="1"/>
          </p:cNvSpPr>
          <p:nvPr>
            <p:ph type="title"/>
          </p:nvPr>
        </p:nvSpPr>
        <p:spPr>
          <a:xfrm>
            <a:off x="609600" y="576553"/>
            <a:ext cx="8710984" cy="1001882"/>
          </a:xfrm>
        </p:spPr>
        <p:txBody>
          <a:bodyPr/>
          <a:lstStyle/>
          <a:p>
            <a:r>
              <a:rPr lang="en-US" dirty="0"/>
              <a:t>Increasing Facebook Privacy (2 of 4)</a:t>
            </a:r>
          </a:p>
        </p:txBody>
      </p:sp>
      <p:sp>
        <p:nvSpPr>
          <p:cNvPr id="3" name="Text Placeholder 2">
            <a:extLst>
              <a:ext uri="{FF2B5EF4-FFF2-40B4-BE49-F238E27FC236}">
                <a16:creationId xmlns:a16="http://schemas.microsoft.com/office/drawing/2014/main" id="{F4A3338B-47B7-495A-90BE-BFE84A80C03D}"/>
              </a:ext>
            </a:extLst>
          </p:cNvPr>
          <p:cNvSpPr>
            <a:spLocks noGrp="1"/>
          </p:cNvSpPr>
          <p:nvPr>
            <p:ph type="body" sz="quarter" idx="15"/>
          </p:nvPr>
        </p:nvSpPr>
        <p:spPr>
          <a:xfrm>
            <a:off x="506028" y="1140364"/>
            <a:ext cx="5314764" cy="5038495"/>
          </a:xfrm>
        </p:spPr>
        <p:txBody>
          <a:bodyPr/>
          <a:lstStyle/>
          <a:p>
            <a:pPr marL="457200" indent="-457200">
              <a:lnSpc>
                <a:spcPct val="150000"/>
              </a:lnSpc>
              <a:buFont typeface="Arial" panose="020B0604020202020204" pitchFamily="34" charset="0"/>
              <a:buChar char="•"/>
            </a:pPr>
            <a:r>
              <a:rPr lang="en-US" dirty="0"/>
              <a:t>We also recommend editing all of the options to either only share with friends, or only you.</a:t>
            </a:r>
          </a:p>
          <a:p>
            <a:pPr marL="457200" indent="-457200">
              <a:lnSpc>
                <a:spcPct val="150000"/>
              </a:lnSpc>
              <a:buFont typeface="Arial" panose="020B0604020202020204" pitchFamily="34" charset="0"/>
              <a:buChar char="•"/>
            </a:pPr>
            <a:r>
              <a:rPr lang="en-US" dirty="0"/>
              <a:t>Click “Limit Past Posts” to remove any previously publicly available posts.</a:t>
            </a:r>
          </a:p>
          <a:p>
            <a:pPr marL="457200" indent="-457200">
              <a:lnSpc>
                <a:spcPct val="150000"/>
              </a:lnSpc>
              <a:buFont typeface="Arial" panose="020B0604020202020204" pitchFamily="34" charset="0"/>
              <a:buChar char="•"/>
            </a:pPr>
            <a:r>
              <a:rPr lang="en-US" dirty="0"/>
              <a:t>Click “Use Activity Log” to see and edit what you’re tagged in.</a:t>
            </a:r>
          </a:p>
        </p:txBody>
      </p:sp>
      <p:sp>
        <p:nvSpPr>
          <p:cNvPr id="4" name="Slide Number Placeholder 3">
            <a:extLst>
              <a:ext uri="{FF2B5EF4-FFF2-40B4-BE49-F238E27FC236}">
                <a16:creationId xmlns:a16="http://schemas.microsoft.com/office/drawing/2014/main" id="{839566E2-1D4D-41DC-B2C3-F170E30BBF43}"/>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8</a:t>
            </a:fld>
            <a:endParaRPr lang="en-US" dirty="0">
              <a:solidFill>
                <a:srgbClr val="FFFFFF"/>
              </a:solidFill>
              <a:latin typeface="Verdana" panose="020B0604030504040204"/>
            </a:endParaRPr>
          </a:p>
        </p:txBody>
      </p:sp>
      <p:pic>
        <p:nvPicPr>
          <p:cNvPr id="5" name="Picture 4">
            <a:extLst>
              <a:ext uri="{FF2B5EF4-FFF2-40B4-BE49-F238E27FC236}">
                <a16:creationId xmlns:a16="http://schemas.microsoft.com/office/drawing/2014/main" id="{0317AA0C-AB59-4C36-9788-DECC4798A12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20792" y="1140365"/>
            <a:ext cx="3909908" cy="2644236"/>
          </a:xfrm>
          <a:prstGeom prst="rect">
            <a:avLst/>
          </a:prstGeom>
        </p:spPr>
      </p:pic>
      <p:pic>
        <p:nvPicPr>
          <p:cNvPr id="6" name="Picture 5">
            <a:extLst>
              <a:ext uri="{FF2B5EF4-FFF2-40B4-BE49-F238E27FC236}">
                <a16:creationId xmlns:a16="http://schemas.microsoft.com/office/drawing/2014/main" id="{7C9F808B-ADF4-4E9D-B538-3993B1476FF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20792" y="4152900"/>
            <a:ext cx="3909909" cy="1924133"/>
          </a:xfrm>
          <a:prstGeom prst="rect">
            <a:avLst/>
          </a:prstGeom>
        </p:spPr>
      </p:pic>
    </p:spTree>
    <p:extLst>
      <p:ext uri="{BB962C8B-B14F-4D97-AF65-F5344CB8AC3E}">
        <p14:creationId xmlns:p14="http://schemas.microsoft.com/office/powerpoint/2010/main" val="2259094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D963-5AB2-4128-9AE2-1D5001FDE708}"/>
              </a:ext>
            </a:extLst>
          </p:cNvPr>
          <p:cNvSpPr>
            <a:spLocks noGrp="1"/>
          </p:cNvSpPr>
          <p:nvPr>
            <p:ph type="title"/>
          </p:nvPr>
        </p:nvSpPr>
        <p:spPr>
          <a:xfrm>
            <a:off x="609600" y="576553"/>
            <a:ext cx="8710984" cy="1001882"/>
          </a:xfrm>
        </p:spPr>
        <p:txBody>
          <a:bodyPr/>
          <a:lstStyle/>
          <a:p>
            <a:r>
              <a:rPr lang="en-US" dirty="0"/>
              <a:t>Increasing Facebook Privacy (3 of 4)</a:t>
            </a:r>
          </a:p>
        </p:txBody>
      </p:sp>
      <p:sp>
        <p:nvSpPr>
          <p:cNvPr id="3" name="Text Placeholder 2">
            <a:extLst>
              <a:ext uri="{FF2B5EF4-FFF2-40B4-BE49-F238E27FC236}">
                <a16:creationId xmlns:a16="http://schemas.microsoft.com/office/drawing/2014/main" id="{F4A3338B-47B7-495A-90BE-BFE84A80C03D}"/>
              </a:ext>
            </a:extLst>
          </p:cNvPr>
          <p:cNvSpPr>
            <a:spLocks noGrp="1"/>
          </p:cNvSpPr>
          <p:nvPr>
            <p:ph type="body" sz="quarter" idx="15"/>
          </p:nvPr>
        </p:nvSpPr>
        <p:spPr>
          <a:xfrm>
            <a:off x="506028" y="1140364"/>
            <a:ext cx="5010474" cy="5038495"/>
          </a:xfrm>
        </p:spPr>
        <p:txBody>
          <a:bodyPr/>
          <a:lstStyle/>
          <a:p>
            <a:pPr marL="457200" indent="-457200">
              <a:lnSpc>
                <a:spcPct val="150000"/>
              </a:lnSpc>
              <a:buFont typeface="Arial" panose="020B0604020202020204" pitchFamily="34" charset="0"/>
              <a:buChar char="•"/>
            </a:pPr>
            <a:r>
              <a:rPr lang="en-US" dirty="0"/>
              <a:t>Click “Privacy Shortcuts”.</a:t>
            </a:r>
          </a:p>
          <a:p>
            <a:pPr marL="457200" indent="-457200">
              <a:lnSpc>
                <a:spcPct val="150000"/>
              </a:lnSpc>
              <a:buFont typeface="Arial" panose="020B0604020202020204" pitchFamily="34" charset="0"/>
              <a:buChar char="•"/>
            </a:pPr>
            <a:r>
              <a:rPr lang="en-US" dirty="0"/>
              <a:t>You will then be taken to the screen shown on the right.</a:t>
            </a:r>
          </a:p>
          <a:p>
            <a:pPr marL="457200" indent="-457200">
              <a:lnSpc>
                <a:spcPct val="150000"/>
              </a:lnSpc>
              <a:buFont typeface="Arial" panose="020B0604020202020204" pitchFamily="34" charset="0"/>
              <a:buChar char="•"/>
            </a:pPr>
            <a:r>
              <a:rPr lang="en-US" dirty="0"/>
              <a:t>By clicking on the three dots in the upper right corner, you can set automatic privacy checkup reminders.</a:t>
            </a:r>
          </a:p>
        </p:txBody>
      </p:sp>
      <p:sp>
        <p:nvSpPr>
          <p:cNvPr id="4" name="Slide Number Placeholder 3">
            <a:extLst>
              <a:ext uri="{FF2B5EF4-FFF2-40B4-BE49-F238E27FC236}">
                <a16:creationId xmlns:a16="http://schemas.microsoft.com/office/drawing/2014/main" id="{839566E2-1D4D-41DC-B2C3-F170E30BBF43}"/>
              </a:ext>
            </a:extLst>
          </p:cNvPr>
          <p:cNvSpPr>
            <a:spLocks noGrp="1"/>
          </p:cNvSpPr>
          <p:nvPr>
            <p:ph type="sldNum" sz="quarter" idx="19"/>
          </p:nvPr>
        </p:nvSpPr>
        <p:spPr/>
        <p:txBody>
          <a:bodyPr/>
          <a:lstStyle/>
          <a:p>
            <a:pPr defTabSz="586109"/>
            <a:fld id="{DEF3F5F5-7776-394F-A41F-3BAFC9CC9F8E}" type="slidenum">
              <a:rPr lang="en-US">
                <a:solidFill>
                  <a:srgbClr val="FFFFFF"/>
                </a:solidFill>
                <a:latin typeface="Verdana" panose="020B0604030504040204"/>
              </a:rPr>
              <a:pPr defTabSz="586109"/>
              <a:t>9</a:t>
            </a:fld>
            <a:endParaRPr lang="en-US" dirty="0">
              <a:solidFill>
                <a:srgbClr val="FFFFFF"/>
              </a:solidFill>
              <a:latin typeface="Verdana" panose="020B0604030504040204"/>
            </a:endParaRPr>
          </a:p>
        </p:txBody>
      </p:sp>
      <p:pic>
        <p:nvPicPr>
          <p:cNvPr id="7" name="Picture 6">
            <a:extLst>
              <a:ext uri="{FF2B5EF4-FFF2-40B4-BE49-F238E27FC236}">
                <a16:creationId xmlns:a16="http://schemas.microsoft.com/office/drawing/2014/main" id="{3FC050E2-326C-4B5C-9765-C8890438ECC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288352" y="1331743"/>
            <a:ext cx="2867025" cy="323850"/>
          </a:xfrm>
          <a:prstGeom prst="rect">
            <a:avLst/>
          </a:prstGeom>
        </p:spPr>
      </p:pic>
      <p:pic>
        <p:nvPicPr>
          <p:cNvPr id="8" name="Picture 7">
            <a:extLst>
              <a:ext uri="{FF2B5EF4-FFF2-40B4-BE49-F238E27FC236}">
                <a16:creationId xmlns:a16="http://schemas.microsoft.com/office/drawing/2014/main" id="{62B340A3-23E4-4B72-855A-41B70CCDDDF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81709" y="1991949"/>
            <a:ext cx="4012707" cy="2932103"/>
          </a:xfrm>
          <a:prstGeom prst="rect">
            <a:avLst/>
          </a:prstGeom>
        </p:spPr>
      </p:pic>
    </p:spTree>
    <p:extLst>
      <p:ext uri="{BB962C8B-B14F-4D97-AF65-F5344CB8AC3E}">
        <p14:creationId xmlns:p14="http://schemas.microsoft.com/office/powerpoint/2010/main" val="902782519"/>
      </p:ext>
    </p:extLst>
  </p:cSld>
  <p:clrMapOvr>
    <a:masterClrMapping/>
  </p:clrMapOvr>
</p:sld>
</file>

<file path=ppt/theme/theme1.xml><?xml version="1.0" encoding="utf-8"?>
<a:theme xmlns:a="http://schemas.openxmlformats.org/drawingml/2006/main" name="1_Office Theme">
  <a:themeElements>
    <a:clrScheme name="Mohawk-">
      <a:dk1>
        <a:srgbClr val="FFFFFF"/>
      </a:dk1>
      <a:lt1>
        <a:srgbClr val="FFFFFF"/>
      </a:lt1>
      <a:dk2>
        <a:srgbClr val="000000"/>
      </a:dk2>
      <a:lt2>
        <a:srgbClr val="FFFFFF"/>
      </a:lt2>
      <a:accent1>
        <a:srgbClr val="000000"/>
      </a:accent1>
      <a:accent2>
        <a:srgbClr val="990033"/>
      </a:accent2>
      <a:accent3>
        <a:srgbClr val="FF9933"/>
      </a:accent3>
      <a:accent4>
        <a:srgbClr val="990033"/>
      </a:accent4>
      <a:accent5>
        <a:srgbClr val="333333"/>
      </a:accent5>
      <a:accent6>
        <a:srgbClr val="B4B2B5"/>
      </a:accent6>
      <a:hlink>
        <a:srgbClr val="FF9933"/>
      </a:hlink>
      <a:folHlink>
        <a:srgbClr val="660033"/>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B0EF65F9E7FC41824821C47FD36B9B" ma:contentTypeVersion="5" ma:contentTypeDescription="Create a new document." ma:contentTypeScope="" ma:versionID="c183259e96b93bb55ec65c00dc4710db">
  <xsd:schema xmlns:xsd="http://www.w3.org/2001/XMLSchema" xmlns:xs="http://www.w3.org/2001/XMLSchema" xmlns:p="http://schemas.microsoft.com/office/2006/metadata/properties" xmlns:ns2="c4644cf9-6f3e-4166-a787-04f8c0d0bcf0" targetNamespace="http://schemas.microsoft.com/office/2006/metadata/properties" ma:root="true" ma:fieldsID="5407611dcce839ce7dfff2551250fc56" ns2:_="">
    <xsd:import namespace="c4644cf9-6f3e-4166-a787-04f8c0d0bcf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644cf9-6f3e-4166-a787-04f8c0d0bc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8BE701-44A5-48FC-94D9-19251787F348}">
  <ds:schemaRefs>
    <ds:schemaRef ds:uri="http://schemas.microsoft.com/sharepoint/v3/contenttype/forms"/>
  </ds:schemaRefs>
</ds:datastoreItem>
</file>

<file path=customXml/itemProps2.xml><?xml version="1.0" encoding="utf-8"?>
<ds:datastoreItem xmlns:ds="http://schemas.openxmlformats.org/officeDocument/2006/customXml" ds:itemID="{56E741DD-9EDF-484E-A991-D9FCB67B8B9E}">
  <ds:schemaRefs>
    <ds:schemaRef ds:uri="http://purl.org/dc/elements/1.1/"/>
    <ds:schemaRef ds:uri="http://www.w3.org/XML/1998/namespace"/>
    <ds:schemaRef ds:uri="http://schemas.microsoft.com/office/infopath/2007/PartnerControls"/>
    <ds:schemaRef ds:uri="http://purl.org/dc/dcmitype/"/>
    <ds:schemaRef ds:uri="http://schemas.microsoft.com/office/2006/documentManagement/types"/>
    <ds:schemaRef ds:uri="http://purl.org/dc/term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5F00A83A-0BC0-45EF-BB2D-892B74F20DDB}"/>
</file>

<file path=docProps/app.xml><?xml version="1.0" encoding="utf-8"?>
<Properties xmlns="http://schemas.openxmlformats.org/officeDocument/2006/extended-properties" xmlns:vt="http://schemas.openxmlformats.org/officeDocument/2006/docPropsVTypes">
  <TotalTime>23460</TotalTime>
  <Words>2189</Words>
  <Application>Microsoft Office PowerPoint</Application>
  <PresentationFormat>Widescreen</PresentationFormat>
  <Paragraphs>211</Paragraphs>
  <Slides>50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Courier New</vt:lpstr>
      <vt:lpstr>Verdana</vt:lpstr>
      <vt:lpstr>Wingdings</vt:lpstr>
      <vt:lpstr>1_Office Theme</vt:lpstr>
      <vt:lpstr>Social Media Security</vt:lpstr>
      <vt:lpstr>What Will you Learn?</vt:lpstr>
      <vt:lpstr>Improve Social Media Security and Privacy</vt:lpstr>
      <vt:lpstr>Facebook</vt:lpstr>
      <vt:lpstr>Increasing Facebook Security</vt:lpstr>
      <vt:lpstr>Increasing Facebook Security (cont.)</vt:lpstr>
      <vt:lpstr>Increasing Facebook Privacy (1 of 4)</vt:lpstr>
      <vt:lpstr>Increasing Facebook Privacy (2 of 4)</vt:lpstr>
      <vt:lpstr>Increasing Facebook Privacy (3 of 4)</vt:lpstr>
      <vt:lpstr>Increasing Facebook Privacy (4 of 4)</vt:lpstr>
      <vt:lpstr>View Facebook Data and Account</vt:lpstr>
      <vt:lpstr>Other Facebook Considerations</vt:lpstr>
      <vt:lpstr>Real Life Example – Facebook/Cambridge Analytica</vt:lpstr>
      <vt:lpstr>Twitter</vt:lpstr>
      <vt:lpstr>Increasing Twitter Security (1 of 5)</vt:lpstr>
      <vt:lpstr>Increasing Twitter Security (2 of 5)</vt:lpstr>
      <vt:lpstr>Increasing Twitter Privacy (3 of 5)</vt:lpstr>
      <vt:lpstr>Increasing Twitter Privacy (4 of 5)</vt:lpstr>
      <vt:lpstr>Increasing Twitter Privacy (5 of 5)</vt:lpstr>
      <vt:lpstr>Other Twitter Considerations</vt:lpstr>
      <vt:lpstr>Instagram</vt:lpstr>
      <vt:lpstr>Increasing Instagram Privacy</vt:lpstr>
      <vt:lpstr>Increasing Instagram Privacy (cont.)</vt:lpstr>
      <vt:lpstr>Increasing Instagram Security</vt:lpstr>
      <vt:lpstr>Snapchat</vt:lpstr>
      <vt:lpstr>Increasing Snapchat Privacy</vt:lpstr>
      <vt:lpstr>Increasing Snapchat Security</vt:lpstr>
      <vt:lpstr>Delete Snapchat Profile</vt:lpstr>
      <vt:lpstr>Other Snapchat Considerations</vt:lpstr>
      <vt:lpstr>LinkedIn</vt:lpstr>
      <vt:lpstr>Increasing LinkedIn Privacy (1 of 4)</vt:lpstr>
      <vt:lpstr>Increasing LinkedIn Privacy (2 of 4)</vt:lpstr>
      <vt:lpstr>Increasing LinkedIn Privacy (3 of 4)</vt:lpstr>
      <vt:lpstr>Increasing LinkedIn Privacy (4 of 4)</vt:lpstr>
      <vt:lpstr>Other LinkedIn Considerations</vt:lpstr>
      <vt:lpstr>Pinterest</vt:lpstr>
      <vt:lpstr>Increasing Pinterest Privacy</vt:lpstr>
      <vt:lpstr>Increasing Pinterest Security</vt:lpstr>
      <vt:lpstr>TikTok</vt:lpstr>
      <vt:lpstr>Increasing TikTok Privacy</vt:lpstr>
      <vt:lpstr>Other TikTok Considerations</vt:lpstr>
      <vt:lpstr>Conclusions</vt:lpstr>
      <vt:lpstr>In Conclusion (1 of 3)</vt:lpstr>
      <vt:lpstr>In Conclusion (2 of 3)</vt:lpstr>
      <vt:lpstr>In Conclusion (3 of 3)</vt:lpstr>
      <vt:lpstr>Canadian Internet Registration Authority (CIRA)</vt:lpstr>
      <vt:lpstr>References (1 of 4)</vt:lpstr>
      <vt:lpstr>References (2 of 4)</vt:lpstr>
      <vt:lpstr>References (3 of 4)</vt:lpstr>
      <vt:lpstr>References (4 of 4)</vt:lpstr>
    </vt:vector>
  </TitlesOfParts>
  <Company>Mohawk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Securiy</dc:title>
  <dc:creator>Robinson, Lucas</dc:creator>
  <cp:keywords>social media security, security module, training</cp:keywords>
  <cp:lastModifiedBy>Dunda, Brian [Student]</cp:lastModifiedBy>
  <cp:revision>99</cp:revision>
  <dcterms:created xsi:type="dcterms:W3CDTF">2020-10-21T19:20:52Z</dcterms:created>
  <dcterms:modified xsi:type="dcterms:W3CDTF">2021-02-23T16:14:26Z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0x01010069B0EF65F9E7FC41824821C47FD36B9B</vt:lpwstr>
  </property>
</Properties>
</file>