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306" r:id="rId5"/>
    <p:sldId id="337" r:id="rId6"/>
    <p:sldId id="340" r:id="rId7"/>
    <p:sldId id="336" r:id="rId8"/>
    <p:sldId id="338" r:id="rId9"/>
    <p:sldId id="359" r:id="rId10"/>
    <p:sldId id="360" r:id="rId11"/>
    <p:sldId id="315" r:id="rId12"/>
    <p:sldId id="385" r:id="rId13"/>
    <p:sldId id="384" r:id="rId14"/>
    <p:sldId id="386" r:id="rId15"/>
    <p:sldId id="387" r:id="rId16"/>
    <p:sldId id="382" r:id="rId17"/>
    <p:sldId id="375" r:id="rId18"/>
    <p:sldId id="377" r:id="rId19"/>
    <p:sldId id="378" r:id="rId20"/>
    <p:sldId id="379" r:id="rId21"/>
    <p:sldId id="380" r:id="rId22"/>
    <p:sldId id="381" r:id="rId23"/>
    <p:sldId id="383" r:id="rId24"/>
    <p:sldId id="390" r:id="rId25"/>
    <p:sldId id="391" r:id="rId26"/>
    <p:sldId id="376" r:id="rId27"/>
    <p:sldId id="361" r:id="rId28"/>
    <p:sldId id="362" r:id="rId29"/>
    <p:sldId id="388" r:id="rId30"/>
    <p:sldId id="389" r:id="rId31"/>
    <p:sldId id="363" r:id="rId32"/>
    <p:sldId id="392" r:id="rId33"/>
    <p:sldId id="393" r:id="rId34"/>
    <p:sldId id="394" r:id="rId35"/>
    <p:sldId id="344" r:id="rId36"/>
    <p:sldId id="423" r:id="rId37"/>
    <p:sldId id="346" r:id="rId38"/>
    <p:sldId id="364" r:id="rId39"/>
    <p:sldId id="444" r:id="rId40"/>
    <p:sldId id="399" r:id="rId41"/>
    <p:sldId id="400" r:id="rId42"/>
    <p:sldId id="401" r:id="rId43"/>
    <p:sldId id="402" r:id="rId44"/>
    <p:sldId id="339" r:id="rId45"/>
    <p:sldId id="343" r:id="rId46"/>
    <p:sldId id="372" r:id="rId47"/>
    <p:sldId id="445" r:id="rId48"/>
    <p:sldId id="373" r:id="rId49"/>
    <p:sldId id="397" r:id="rId50"/>
    <p:sldId id="395" r:id="rId51"/>
    <p:sldId id="348" r:id="rId52"/>
    <p:sldId id="342" r:id="rId53"/>
    <p:sldId id="367" r:id="rId54"/>
    <p:sldId id="368" r:id="rId55"/>
    <p:sldId id="398" r:id="rId56"/>
    <p:sldId id="351" r:id="rId57"/>
    <p:sldId id="352" r:id="rId58"/>
    <p:sldId id="353" r:id="rId59"/>
    <p:sldId id="369" r:id="rId60"/>
    <p:sldId id="354" r:id="rId61"/>
    <p:sldId id="356" r:id="rId62"/>
    <p:sldId id="370" r:id="rId63"/>
    <p:sldId id="371" r:id="rId64"/>
    <p:sldId id="374" r:id="rId65"/>
    <p:sldId id="34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B1331-408B-4619-903D-82BDC4586F8A}" v="403" dt="2021-03-31T21:40:35.289"/>
    <p1510:client id="{46D8D439-32C1-4C89-BC9F-6CB58306BCAF}" v="36" dt="2021-03-31T21:03:47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7440" autoAdjust="0"/>
  </p:normalViewPr>
  <p:slideViewPr>
    <p:cSldViewPr snapToGrid="0">
      <p:cViewPr varScale="1">
        <p:scale>
          <a:sx n="158" d="100"/>
          <a:sy n="158" d="100"/>
        </p:scale>
        <p:origin x="75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Lucas" userId="S::000294390@mohawkcollege.ca::8f7da5c6-b34a-4840-b8d3-f7e8cea08d37" providerId="AD" clId="Web-{F5DEB440-5E7C-45F7-900F-5760C8B23A97}"/>
    <pc:docChg chg="modSld">
      <pc:chgData name="Robinson, Lucas" userId="S::000294390@mohawkcollege.ca::8f7da5c6-b34a-4840-b8d3-f7e8cea08d37" providerId="AD" clId="Web-{F5DEB440-5E7C-45F7-900F-5760C8B23A97}" dt="2021-03-22T17:31:51.137" v="25" actId="14100"/>
      <pc:docMkLst>
        <pc:docMk/>
      </pc:docMkLst>
      <pc:sldChg chg="modSp">
        <pc:chgData name="Robinson, Lucas" userId="S::000294390@mohawkcollege.ca::8f7da5c6-b34a-4840-b8d3-f7e8cea08d37" providerId="AD" clId="Web-{F5DEB440-5E7C-45F7-900F-5760C8B23A97}" dt="2021-03-22T17:30:41.460" v="6" actId="20577"/>
        <pc:sldMkLst>
          <pc:docMk/>
          <pc:sldMk cId="677742922" sldId="387"/>
        </pc:sldMkLst>
        <pc:spChg chg="mod">
          <ac:chgData name="Robinson, Lucas" userId="S::000294390@mohawkcollege.ca::8f7da5c6-b34a-4840-b8d3-f7e8cea08d37" providerId="AD" clId="Web-{F5DEB440-5E7C-45F7-900F-5760C8B23A97}" dt="2021-03-22T17:30:41.460" v="6" actId="20577"/>
          <ac:spMkLst>
            <pc:docMk/>
            <pc:sldMk cId="677742922" sldId="387"/>
            <ac:spMk id="3" creationId="{83812290-BC1F-8B45-81D7-BA809444AD8A}"/>
          </ac:spMkLst>
        </pc:spChg>
      </pc:sldChg>
      <pc:sldChg chg="modSp">
        <pc:chgData name="Robinson, Lucas" userId="S::000294390@mohawkcollege.ca::8f7da5c6-b34a-4840-b8d3-f7e8cea08d37" providerId="AD" clId="Web-{F5DEB440-5E7C-45F7-900F-5760C8B23A97}" dt="2021-03-22T17:31:51.137" v="25" actId="14100"/>
        <pc:sldMkLst>
          <pc:docMk/>
          <pc:sldMk cId="3757313985" sldId="392"/>
        </pc:sldMkLst>
        <pc:spChg chg="mod">
          <ac:chgData name="Robinson, Lucas" userId="S::000294390@mohawkcollege.ca::8f7da5c6-b34a-4840-b8d3-f7e8cea08d37" providerId="AD" clId="Web-{F5DEB440-5E7C-45F7-900F-5760C8B23A97}" dt="2021-03-22T17:31:51.137" v="25" actId="14100"/>
          <ac:spMkLst>
            <pc:docMk/>
            <pc:sldMk cId="3757313985" sldId="392"/>
            <ac:spMk id="3" creationId="{61F8A06A-E577-4771-B3AF-DC7C94BB58B5}"/>
          </ac:spMkLst>
        </pc:spChg>
      </pc:sldChg>
    </pc:docChg>
  </pc:docChgLst>
  <pc:docChgLst>
    <pc:chgData name="Dunda, Brian [Student]" userId="S::000815866@mohawkcollege.ca::b963ae9c-5f15-4b55-a858-19aff3f98de0" providerId="AD" clId="Web-{46D8D439-32C1-4C89-BC9F-6CB58306BCAF}"/>
    <pc:docChg chg="modSld">
      <pc:chgData name="Dunda, Brian [Student]" userId="S::000815866@mohawkcollege.ca::b963ae9c-5f15-4b55-a858-19aff3f98de0" providerId="AD" clId="Web-{46D8D439-32C1-4C89-BC9F-6CB58306BCAF}" dt="2021-03-31T21:03:47.828" v="31" actId="20577"/>
      <pc:docMkLst>
        <pc:docMk/>
      </pc:docMkLst>
      <pc:sldChg chg="modSp">
        <pc:chgData name="Dunda, Brian [Student]" userId="S::000815866@mohawkcollege.ca::b963ae9c-5f15-4b55-a858-19aff3f98de0" providerId="AD" clId="Web-{46D8D439-32C1-4C89-BC9F-6CB58306BCAF}" dt="2021-03-31T21:00:27.249" v="4" actId="20577"/>
        <pc:sldMkLst>
          <pc:docMk/>
          <pc:sldMk cId="1229286153" sldId="340"/>
        </pc:sldMkLst>
        <pc:spChg chg="mod">
          <ac:chgData name="Dunda, Brian [Student]" userId="S::000815866@mohawkcollege.ca::b963ae9c-5f15-4b55-a858-19aff3f98de0" providerId="AD" clId="Web-{46D8D439-32C1-4C89-BC9F-6CB58306BCAF}" dt="2021-03-31T21:00:27.249" v="4" actId="20577"/>
          <ac:spMkLst>
            <pc:docMk/>
            <pc:sldMk cId="1229286153" sldId="340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46D8D439-32C1-4C89-BC9F-6CB58306BCAF}" dt="2021-03-31T21:03:07.437" v="27" actId="14100"/>
        <pc:sldMkLst>
          <pc:docMk/>
          <pc:sldMk cId="3559180147" sldId="384"/>
        </pc:sldMkLst>
        <pc:spChg chg="mod">
          <ac:chgData name="Dunda, Brian [Student]" userId="S::000815866@mohawkcollege.ca::b963ae9c-5f15-4b55-a858-19aff3f98de0" providerId="AD" clId="Web-{46D8D439-32C1-4C89-BC9F-6CB58306BCAF}" dt="2021-03-31T21:03:07.437" v="27" actId="14100"/>
          <ac:spMkLst>
            <pc:docMk/>
            <pc:sldMk cId="3559180147" sldId="384"/>
            <ac:spMk id="3" creationId="{83812290-BC1F-8B45-81D7-BA809444AD8A}"/>
          </ac:spMkLst>
        </pc:spChg>
      </pc:sldChg>
      <pc:sldChg chg="modSp">
        <pc:chgData name="Dunda, Brian [Student]" userId="S::000815866@mohawkcollege.ca::b963ae9c-5f15-4b55-a858-19aff3f98de0" providerId="AD" clId="Web-{46D8D439-32C1-4C89-BC9F-6CB58306BCAF}" dt="2021-03-31T21:02:31.046" v="12" actId="20577"/>
        <pc:sldMkLst>
          <pc:docMk/>
          <pc:sldMk cId="50382462" sldId="385"/>
        </pc:sldMkLst>
        <pc:spChg chg="mod">
          <ac:chgData name="Dunda, Brian [Student]" userId="S::000815866@mohawkcollege.ca::b963ae9c-5f15-4b55-a858-19aff3f98de0" providerId="AD" clId="Web-{46D8D439-32C1-4C89-BC9F-6CB58306BCAF}" dt="2021-03-31T21:02:31.046" v="12" actId="20577"/>
          <ac:spMkLst>
            <pc:docMk/>
            <pc:sldMk cId="50382462" sldId="385"/>
            <ac:spMk id="3" creationId="{83812290-BC1F-8B45-81D7-BA809444AD8A}"/>
          </ac:spMkLst>
        </pc:spChg>
      </pc:sldChg>
      <pc:sldChg chg="modSp">
        <pc:chgData name="Dunda, Brian [Student]" userId="S::000815866@mohawkcollege.ca::b963ae9c-5f15-4b55-a858-19aff3f98de0" providerId="AD" clId="Web-{46D8D439-32C1-4C89-BC9F-6CB58306BCAF}" dt="2021-03-31T21:03:47.828" v="31" actId="20577"/>
        <pc:sldMkLst>
          <pc:docMk/>
          <pc:sldMk cId="1663409670" sldId="386"/>
        </pc:sldMkLst>
        <pc:spChg chg="mod">
          <ac:chgData name="Dunda, Brian [Student]" userId="S::000815866@mohawkcollege.ca::b963ae9c-5f15-4b55-a858-19aff3f98de0" providerId="AD" clId="Web-{46D8D439-32C1-4C89-BC9F-6CB58306BCAF}" dt="2021-03-31T21:03:47.828" v="31" actId="20577"/>
          <ac:spMkLst>
            <pc:docMk/>
            <pc:sldMk cId="1663409670" sldId="386"/>
            <ac:spMk id="3" creationId="{83812290-BC1F-8B45-81D7-BA809444AD8A}"/>
          </ac:spMkLst>
        </pc:spChg>
      </pc:sldChg>
      <pc:sldChg chg="modSp">
        <pc:chgData name="Dunda, Brian [Student]" userId="S::000815866@mohawkcollege.ca::b963ae9c-5f15-4b55-a858-19aff3f98de0" providerId="AD" clId="Web-{46D8D439-32C1-4C89-BC9F-6CB58306BCAF}" dt="2021-03-31T21:03:24.922" v="29" actId="1076"/>
        <pc:sldMkLst>
          <pc:docMk/>
          <pc:sldMk cId="677742922" sldId="387"/>
        </pc:sldMkLst>
        <pc:spChg chg="mod">
          <ac:chgData name="Dunda, Brian [Student]" userId="S::000815866@mohawkcollege.ca::b963ae9c-5f15-4b55-a858-19aff3f98de0" providerId="AD" clId="Web-{46D8D439-32C1-4C89-BC9F-6CB58306BCAF}" dt="2021-03-31T21:03:24.922" v="29" actId="1076"/>
          <ac:spMkLst>
            <pc:docMk/>
            <pc:sldMk cId="677742922" sldId="387"/>
            <ac:spMk id="3" creationId="{83812290-BC1F-8B45-81D7-BA809444AD8A}"/>
          </ac:spMkLst>
        </pc:spChg>
      </pc:sldChg>
    </pc:docChg>
  </pc:docChgLst>
  <pc:docChgLst>
    <pc:chgData name="Dunda, Brian [Student]" userId="S::000815866@mohawkcollege.ca::b963ae9c-5f15-4b55-a858-19aff3f98de0" providerId="AD" clId="Web-{1CBB1331-408B-4619-903D-82BDC4586F8A}"/>
    <pc:docChg chg="modSld">
      <pc:chgData name="Dunda, Brian [Student]" userId="S::000815866@mohawkcollege.ca::b963ae9c-5f15-4b55-a858-19aff3f98de0" providerId="AD" clId="Web-{1CBB1331-408B-4619-903D-82BDC4586F8A}" dt="2021-03-31T21:40:33.976" v="347" actId="20577"/>
      <pc:docMkLst>
        <pc:docMk/>
      </pc:docMkLst>
      <pc:sldChg chg="modSp">
        <pc:chgData name="Dunda, Brian [Student]" userId="S::000815866@mohawkcollege.ca::b963ae9c-5f15-4b55-a858-19aff3f98de0" providerId="AD" clId="Web-{1CBB1331-408B-4619-903D-82BDC4586F8A}" dt="2021-03-31T21:30:29.359" v="311" actId="20577"/>
        <pc:sldMkLst>
          <pc:docMk/>
          <pc:sldMk cId="119209649" sldId="342"/>
        </pc:sldMkLst>
        <pc:spChg chg="mod">
          <ac:chgData name="Dunda, Brian [Student]" userId="S::000815866@mohawkcollege.ca::b963ae9c-5f15-4b55-a858-19aff3f98de0" providerId="AD" clId="Web-{1CBB1331-408B-4619-903D-82BDC4586F8A}" dt="2021-03-31T21:30:29.359" v="311" actId="20577"/>
          <ac:spMkLst>
            <pc:docMk/>
            <pc:sldMk cId="119209649" sldId="342"/>
            <ac:spMk id="3" creationId="{6CB6A0CC-1D9B-45AD-AD38-DC9F954222C1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9:40.551" v="205" actId="20577"/>
        <pc:sldMkLst>
          <pc:docMk/>
          <pc:sldMk cId="3698406992" sldId="344"/>
        </pc:sldMkLst>
        <pc:spChg chg="mod">
          <ac:chgData name="Dunda, Brian [Student]" userId="S::000815866@mohawkcollege.ca::b963ae9c-5f15-4b55-a858-19aff3f98de0" providerId="AD" clId="Web-{1CBB1331-408B-4619-903D-82BDC4586F8A}" dt="2021-03-31T21:19:40.551" v="205" actId="20577"/>
          <ac:spMkLst>
            <pc:docMk/>
            <pc:sldMk cId="3698406992" sldId="344"/>
            <ac:spMk id="3" creationId="{A605A2F9-C906-4C3C-A60E-428E8FF3E1E1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0:21.695" v="212" actId="20577"/>
        <pc:sldMkLst>
          <pc:docMk/>
          <pc:sldMk cId="1235047633" sldId="346"/>
        </pc:sldMkLst>
        <pc:spChg chg="mod">
          <ac:chgData name="Dunda, Brian [Student]" userId="S::000815866@mohawkcollege.ca::b963ae9c-5f15-4b55-a858-19aff3f98de0" providerId="AD" clId="Web-{1CBB1331-408B-4619-903D-82BDC4586F8A}" dt="2021-03-31T21:20:21.695" v="212" actId="20577"/>
          <ac:spMkLst>
            <pc:docMk/>
            <pc:sldMk cId="1235047633" sldId="346"/>
            <ac:spMk id="3" creationId="{1D1B19BA-F4AE-42A4-85A3-54376AC448F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0:10.670" v="303" actId="20577"/>
        <pc:sldMkLst>
          <pc:docMk/>
          <pc:sldMk cId="2555977811" sldId="348"/>
        </pc:sldMkLst>
        <pc:spChg chg="mod">
          <ac:chgData name="Dunda, Brian [Student]" userId="S::000815866@mohawkcollege.ca::b963ae9c-5f15-4b55-a858-19aff3f98de0" providerId="AD" clId="Web-{1CBB1331-408B-4619-903D-82BDC4586F8A}" dt="2021-03-31T21:30:10.670" v="303" actId="20577"/>
          <ac:spMkLst>
            <pc:docMk/>
            <pc:sldMk cId="2555977811" sldId="348"/>
            <ac:spMk id="2" creationId="{44A2CDD9-061D-4B91-B30D-E6116598E48F}"/>
          </ac:spMkLst>
        </pc:spChg>
        <pc:spChg chg="mod">
          <ac:chgData name="Dunda, Brian [Student]" userId="S::000815866@mohawkcollege.ca::b963ae9c-5f15-4b55-a858-19aff3f98de0" providerId="AD" clId="Web-{1CBB1331-408B-4619-903D-82BDC4586F8A}" dt="2021-03-31T21:29:01.664" v="299" actId="20577"/>
          <ac:spMkLst>
            <pc:docMk/>
            <pc:sldMk cId="2555977811" sldId="348"/>
            <ac:spMk id="3" creationId="{9CCCF5EE-2422-47C9-8228-8977B97A4296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8:14.941" v="286" actId="20577"/>
        <pc:sldMkLst>
          <pc:docMk/>
          <pc:sldMk cId="3221371998" sldId="353"/>
        </pc:sldMkLst>
        <pc:spChg chg="mod">
          <ac:chgData name="Dunda, Brian [Student]" userId="S::000815866@mohawkcollege.ca::b963ae9c-5f15-4b55-a858-19aff3f98de0" providerId="AD" clId="Web-{1CBB1331-408B-4619-903D-82BDC4586F8A}" dt="2021-03-31T21:28:14.863" v="285" actId="20577"/>
          <ac:spMkLst>
            <pc:docMk/>
            <pc:sldMk cId="3221371998" sldId="353"/>
            <ac:spMk id="2" creationId="{D1C82F84-F865-414B-8C59-A0F5BD9EADAB}"/>
          </ac:spMkLst>
        </pc:spChg>
        <pc:spChg chg="mod">
          <ac:chgData name="Dunda, Brian [Student]" userId="S::000815866@mohawkcollege.ca::b963ae9c-5f15-4b55-a858-19aff3f98de0" providerId="AD" clId="Web-{1CBB1331-408B-4619-903D-82BDC4586F8A}" dt="2021-03-31T21:28:14.941" v="286" actId="20577"/>
          <ac:spMkLst>
            <pc:docMk/>
            <pc:sldMk cId="3221371998" sldId="353"/>
            <ac:spMk id="3" creationId="{1AB5B009-99AA-4E2D-A5DD-1058AFA70232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9:52.457" v="339" actId="20577"/>
        <pc:sldMkLst>
          <pc:docMk/>
          <pc:sldMk cId="3595329976" sldId="356"/>
        </pc:sldMkLst>
        <pc:spChg chg="mod">
          <ac:chgData name="Dunda, Brian [Student]" userId="S::000815866@mohawkcollege.ca::b963ae9c-5f15-4b55-a858-19aff3f98de0" providerId="AD" clId="Web-{1CBB1331-408B-4619-903D-82BDC4586F8A}" dt="2021-03-31T21:39:52.457" v="339" actId="20577"/>
          <ac:spMkLst>
            <pc:docMk/>
            <pc:sldMk cId="3595329976" sldId="356"/>
            <ac:spMk id="3" creationId="{E303A7AF-8F58-4F65-92E9-0A50A2CC57F6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4:01.129" v="126" actId="20577"/>
        <pc:sldMkLst>
          <pc:docMk/>
          <pc:sldMk cId="1567823945" sldId="361"/>
        </pc:sldMkLst>
        <pc:spChg chg="mod">
          <ac:chgData name="Dunda, Brian [Student]" userId="S::000815866@mohawkcollege.ca::b963ae9c-5f15-4b55-a858-19aff3f98de0" providerId="AD" clId="Web-{1CBB1331-408B-4619-903D-82BDC4586F8A}" dt="2021-03-31T21:14:01.129" v="126" actId="20577"/>
          <ac:spMkLst>
            <pc:docMk/>
            <pc:sldMk cId="1567823945" sldId="361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6:47.730" v="284" actId="20577"/>
        <pc:sldMkLst>
          <pc:docMk/>
          <pc:sldMk cId="2482718935" sldId="362"/>
        </pc:sldMkLst>
        <pc:spChg chg="mod">
          <ac:chgData name="Dunda, Brian [Student]" userId="S::000815866@mohawkcollege.ca::b963ae9c-5f15-4b55-a858-19aff3f98de0" providerId="AD" clId="Web-{1CBB1331-408B-4619-903D-82BDC4586F8A}" dt="2021-03-31T21:26:47.730" v="284" actId="20577"/>
          <ac:spMkLst>
            <pc:docMk/>
            <pc:sldMk cId="2482718935" sldId="362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8:22.091" v="203" actId="20577"/>
        <pc:sldMkLst>
          <pc:docMk/>
          <pc:sldMk cId="2962692697" sldId="363"/>
        </pc:sldMkLst>
        <pc:spChg chg="mod">
          <ac:chgData name="Dunda, Brian [Student]" userId="S::000815866@mohawkcollege.ca::b963ae9c-5f15-4b55-a858-19aff3f98de0" providerId="AD" clId="Web-{1CBB1331-408B-4619-903D-82BDC4586F8A}" dt="2021-03-31T21:18:22.091" v="203" actId="20577"/>
          <ac:spMkLst>
            <pc:docMk/>
            <pc:sldMk cId="2962692697" sldId="363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0:59.542" v="226" actId="20577"/>
        <pc:sldMkLst>
          <pc:docMk/>
          <pc:sldMk cId="664608705" sldId="364"/>
        </pc:sldMkLst>
        <pc:spChg chg="mod">
          <ac:chgData name="Dunda, Brian [Student]" userId="S::000815866@mohawkcollege.ca::b963ae9c-5f15-4b55-a858-19aff3f98de0" providerId="AD" clId="Web-{1CBB1331-408B-4619-903D-82BDC4586F8A}" dt="2021-03-31T21:20:59.542" v="226" actId="20577"/>
          <ac:spMkLst>
            <pc:docMk/>
            <pc:sldMk cId="664608705" sldId="364"/>
            <ac:spMk id="3" creationId="{1D1B19BA-F4AE-42A4-85A3-54376AC448F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1:34.849" v="320" actId="20577"/>
        <pc:sldMkLst>
          <pc:docMk/>
          <pc:sldMk cId="1206219028" sldId="367"/>
        </pc:sldMkLst>
        <pc:spChg chg="mod">
          <ac:chgData name="Dunda, Brian [Student]" userId="S::000815866@mohawkcollege.ca::b963ae9c-5f15-4b55-a858-19aff3f98de0" providerId="AD" clId="Web-{1CBB1331-408B-4619-903D-82BDC4586F8A}" dt="2021-03-31T21:31:22.598" v="317" actId="20577"/>
          <ac:spMkLst>
            <pc:docMk/>
            <pc:sldMk cId="1206219028" sldId="367"/>
            <ac:spMk id="3" creationId="{6CB6A0CC-1D9B-45AD-AD38-DC9F954222C1}"/>
          </ac:spMkLst>
        </pc:spChg>
        <pc:spChg chg="mod">
          <ac:chgData name="Dunda, Brian [Student]" userId="S::000815866@mohawkcollege.ca::b963ae9c-5f15-4b55-a858-19aff3f98de0" providerId="AD" clId="Web-{1CBB1331-408B-4619-903D-82BDC4586F8A}" dt="2021-03-31T21:31:34.849" v="320" actId="20577"/>
          <ac:spMkLst>
            <pc:docMk/>
            <pc:sldMk cId="1206219028" sldId="367"/>
            <ac:spMk id="5" creationId="{897C07BB-7BCB-4B51-A9D1-AF85659EDEF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1:48.194" v="324" actId="20577"/>
        <pc:sldMkLst>
          <pc:docMk/>
          <pc:sldMk cId="3822334506" sldId="368"/>
        </pc:sldMkLst>
        <pc:spChg chg="mod">
          <ac:chgData name="Dunda, Brian [Student]" userId="S::000815866@mohawkcollege.ca::b963ae9c-5f15-4b55-a858-19aff3f98de0" providerId="AD" clId="Web-{1CBB1331-408B-4619-903D-82BDC4586F8A}" dt="2021-03-31T21:31:42.147" v="321" actId="20577"/>
          <ac:spMkLst>
            <pc:docMk/>
            <pc:sldMk cId="3822334506" sldId="368"/>
            <ac:spMk id="2" creationId="{635B8CC9-675B-47E4-BDD1-AD50403A21CC}"/>
          </ac:spMkLst>
        </pc:spChg>
        <pc:spChg chg="mod">
          <ac:chgData name="Dunda, Brian [Student]" userId="S::000815866@mohawkcollege.ca::b963ae9c-5f15-4b55-a858-19aff3f98de0" providerId="AD" clId="Web-{1CBB1331-408B-4619-903D-82BDC4586F8A}" dt="2021-03-31T21:31:48.194" v="324" actId="20577"/>
          <ac:spMkLst>
            <pc:docMk/>
            <pc:sldMk cId="3822334506" sldId="368"/>
            <ac:spMk id="5" creationId="{897C07BB-7BCB-4B51-A9D1-AF85659EDEF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9:19.079" v="327" actId="20577"/>
        <pc:sldMkLst>
          <pc:docMk/>
          <pc:sldMk cId="612423331" sldId="369"/>
        </pc:sldMkLst>
        <pc:spChg chg="mod">
          <ac:chgData name="Dunda, Brian [Student]" userId="S::000815866@mohawkcollege.ca::b963ae9c-5f15-4b55-a858-19aff3f98de0" providerId="AD" clId="Web-{1CBB1331-408B-4619-903D-82BDC4586F8A}" dt="2021-03-31T21:39:19.079" v="327" actId="20577"/>
          <ac:spMkLst>
            <pc:docMk/>
            <pc:sldMk cId="612423331" sldId="369"/>
            <ac:spMk id="2" creationId="{D1C82F84-F865-414B-8C59-A0F5BD9EADAB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40:17.240" v="342" actId="20577"/>
        <pc:sldMkLst>
          <pc:docMk/>
          <pc:sldMk cId="4102283668" sldId="370"/>
        </pc:sldMkLst>
        <pc:spChg chg="mod">
          <ac:chgData name="Dunda, Brian [Student]" userId="S::000815866@mohawkcollege.ca::b963ae9c-5f15-4b55-a858-19aff3f98de0" providerId="AD" clId="Web-{1CBB1331-408B-4619-903D-82BDC4586F8A}" dt="2021-03-31T21:40:17.240" v="342" actId="20577"/>
          <ac:spMkLst>
            <pc:docMk/>
            <pc:sldMk cId="4102283668" sldId="370"/>
            <ac:spMk id="3" creationId="{E303A7AF-8F58-4F65-92E9-0A50A2CC57F6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40:33.976" v="347" actId="20577"/>
        <pc:sldMkLst>
          <pc:docMk/>
          <pc:sldMk cId="3065703645" sldId="371"/>
        </pc:sldMkLst>
        <pc:spChg chg="mod">
          <ac:chgData name="Dunda, Brian [Student]" userId="S::000815866@mohawkcollege.ca::b963ae9c-5f15-4b55-a858-19aff3f98de0" providerId="AD" clId="Web-{1CBB1331-408B-4619-903D-82BDC4586F8A}" dt="2021-03-31T21:40:33.976" v="347" actId="20577"/>
          <ac:spMkLst>
            <pc:docMk/>
            <pc:sldMk cId="3065703645" sldId="371"/>
            <ac:spMk id="3" creationId="{E303A7AF-8F58-4F65-92E9-0A50A2CC57F6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5:25.067" v="30" actId="20577"/>
        <pc:sldMkLst>
          <pc:docMk/>
          <pc:sldMk cId="642111454" sldId="375"/>
        </pc:sldMkLst>
        <pc:spChg chg="mod">
          <ac:chgData name="Dunda, Brian [Student]" userId="S::000815866@mohawkcollege.ca::b963ae9c-5f15-4b55-a858-19aff3f98de0" providerId="AD" clId="Web-{1CBB1331-408B-4619-903D-82BDC4586F8A}" dt="2021-03-31T21:05:25.067" v="30" actId="20577"/>
          <ac:spMkLst>
            <pc:docMk/>
            <pc:sldMk cId="642111454" sldId="375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7:09.983" v="37" actId="20577"/>
        <pc:sldMkLst>
          <pc:docMk/>
          <pc:sldMk cId="558118227" sldId="377"/>
        </pc:sldMkLst>
        <pc:spChg chg="mod">
          <ac:chgData name="Dunda, Brian [Student]" userId="S::000815866@mohawkcollege.ca::b963ae9c-5f15-4b55-a858-19aff3f98de0" providerId="AD" clId="Web-{1CBB1331-408B-4619-903D-82BDC4586F8A}" dt="2021-03-31T21:07:09.983" v="37" actId="20577"/>
          <ac:spMkLst>
            <pc:docMk/>
            <pc:sldMk cId="558118227" sldId="377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8:04.707" v="42" actId="20577"/>
        <pc:sldMkLst>
          <pc:docMk/>
          <pc:sldMk cId="188659765" sldId="378"/>
        </pc:sldMkLst>
        <pc:spChg chg="mod">
          <ac:chgData name="Dunda, Brian [Student]" userId="S::000815866@mohawkcollege.ca::b963ae9c-5f15-4b55-a858-19aff3f98de0" providerId="AD" clId="Web-{1CBB1331-408B-4619-903D-82BDC4586F8A}" dt="2021-03-31T21:08:04.707" v="42" actId="20577"/>
          <ac:spMkLst>
            <pc:docMk/>
            <pc:sldMk cId="188659765" sldId="378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8:39.351" v="46" actId="20577"/>
        <pc:sldMkLst>
          <pc:docMk/>
          <pc:sldMk cId="3501866348" sldId="379"/>
        </pc:sldMkLst>
        <pc:spChg chg="mod">
          <ac:chgData name="Dunda, Brian [Student]" userId="S::000815866@mohawkcollege.ca::b963ae9c-5f15-4b55-a858-19aff3f98de0" providerId="AD" clId="Web-{1CBB1331-408B-4619-903D-82BDC4586F8A}" dt="2021-03-31T21:08:39.351" v="46" actId="20577"/>
          <ac:spMkLst>
            <pc:docMk/>
            <pc:sldMk cId="3501866348" sldId="379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9:07.541" v="47" actId="20577"/>
        <pc:sldMkLst>
          <pc:docMk/>
          <pc:sldMk cId="1660252340" sldId="380"/>
        </pc:sldMkLst>
        <pc:spChg chg="mod">
          <ac:chgData name="Dunda, Brian [Student]" userId="S::000815866@mohawkcollege.ca::b963ae9c-5f15-4b55-a858-19aff3f98de0" providerId="AD" clId="Web-{1CBB1331-408B-4619-903D-82BDC4586F8A}" dt="2021-03-31T21:09:07.541" v="47" actId="20577"/>
          <ac:spMkLst>
            <pc:docMk/>
            <pc:sldMk cId="1660252340" sldId="380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0:07.546" v="58" actId="20577"/>
        <pc:sldMkLst>
          <pc:docMk/>
          <pc:sldMk cId="950807917" sldId="381"/>
        </pc:sldMkLst>
        <pc:spChg chg="mod">
          <ac:chgData name="Dunda, Brian [Student]" userId="S::000815866@mohawkcollege.ca::b963ae9c-5f15-4b55-a858-19aff3f98de0" providerId="AD" clId="Web-{1CBB1331-408B-4619-903D-82BDC4586F8A}" dt="2021-03-31T21:10:07.546" v="58" actId="20577"/>
          <ac:spMkLst>
            <pc:docMk/>
            <pc:sldMk cId="950807917" sldId="381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05:11.394" v="25" actId="20577"/>
        <pc:sldMkLst>
          <pc:docMk/>
          <pc:sldMk cId="677742922" sldId="387"/>
        </pc:sldMkLst>
        <pc:spChg chg="mod">
          <ac:chgData name="Dunda, Brian [Student]" userId="S::000815866@mohawkcollege.ca::b963ae9c-5f15-4b55-a858-19aff3f98de0" providerId="AD" clId="Web-{1CBB1331-408B-4619-903D-82BDC4586F8A}" dt="2021-03-31T21:05:11.394" v="25" actId="20577"/>
          <ac:spMkLst>
            <pc:docMk/>
            <pc:sldMk cId="677742922" sldId="387"/>
            <ac:spMk id="3" creationId="{83812290-BC1F-8B45-81D7-BA809444AD8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2:10.698" v="84" actId="20577"/>
        <pc:sldMkLst>
          <pc:docMk/>
          <pc:sldMk cId="86584777" sldId="390"/>
        </pc:sldMkLst>
        <pc:spChg chg="mod">
          <ac:chgData name="Dunda, Brian [Student]" userId="S::000815866@mohawkcollege.ca::b963ae9c-5f15-4b55-a858-19aff3f98de0" providerId="AD" clId="Web-{1CBB1331-408B-4619-903D-82BDC4586F8A}" dt="2021-03-31T21:12:10.698" v="84" actId="20577"/>
          <ac:spMkLst>
            <pc:docMk/>
            <pc:sldMk cId="86584777" sldId="390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12:49.076" v="91" actId="20577"/>
        <pc:sldMkLst>
          <pc:docMk/>
          <pc:sldMk cId="697096601" sldId="391"/>
        </pc:sldMkLst>
        <pc:spChg chg="mod">
          <ac:chgData name="Dunda, Brian [Student]" userId="S::000815866@mohawkcollege.ca::b963ae9c-5f15-4b55-a858-19aff3f98de0" providerId="AD" clId="Web-{1CBB1331-408B-4619-903D-82BDC4586F8A}" dt="2021-03-31T21:12:49.076" v="91" actId="20577"/>
          <ac:spMkLst>
            <pc:docMk/>
            <pc:sldMk cId="697096601" sldId="391"/>
            <ac:spMk id="3" creationId="{61F8A06A-E577-4771-B3AF-DC7C94BB58B5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38:38.888" v="326" actId="20577"/>
        <pc:sldMkLst>
          <pc:docMk/>
          <pc:sldMk cId="1708643448" sldId="398"/>
        </pc:sldMkLst>
        <pc:spChg chg="mod">
          <ac:chgData name="Dunda, Brian [Student]" userId="S::000815866@mohawkcollege.ca::b963ae9c-5f15-4b55-a858-19aff3f98de0" providerId="AD" clId="Web-{1CBB1331-408B-4619-903D-82BDC4586F8A}" dt="2021-03-31T21:38:38.888" v="326" actId="20577"/>
          <ac:spMkLst>
            <pc:docMk/>
            <pc:sldMk cId="1708643448" sldId="398"/>
            <ac:spMk id="3" creationId="{6CB6A0CC-1D9B-45AD-AD38-DC9F954222C1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2:36.567" v="235" actId="20577"/>
        <pc:sldMkLst>
          <pc:docMk/>
          <pc:sldMk cId="3291088771" sldId="399"/>
        </pc:sldMkLst>
        <pc:spChg chg="mod">
          <ac:chgData name="Dunda, Brian [Student]" userId="S::000815866@mohawkcollege.ca::b963ae9c-5f15-4b55-a858-19aff3f98de0" providerId="AD" clId="Web-{1CBB1331-408B-4619-903D-82BDC4586F8A}" dt="2021-03-31T21:22:36.567" v="235" actId="20577"/>
          <ac:spMkLst>
            <pc:docMk/>
            <pc:sldMk cId="3291088771" sldId="399"/>
            <ac:spMk id="3" creationId="{1D1B19BA-F4AE-42A4-85A3-54376AC448F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4:20.670" v="253" actId="20577"/>
        <pc:sldMkLst>
          <pc:docMk/>
          <pc:sldMk cId="2539798501" sldId="400"/>
        </pc:sldMkLst>
        <pc:spChg chg="mod">
          <ac:chgData name="Dunda, Brian [Student]" userId="S::000815866@mohawkcollege.ca::b963ae9c-5f15-4b55-a858-19aff3f98de0" providerId="AD" clId="Web-{1CBB1331-408B-4619-903D-82BDC4586F8A}" dt="2021-03-31T21:24:20.670" v="253" actId="20577"/>
          <ac:spMkLst>
            <pc:docMk/>
            <pc:sldMk cId="2539798501" sldId="400"/>
            <ac:spMk id="3" creationId="{1D1B19BA-F4AE-42A4-85A3-54376AC448F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5:40.786" v="271" actId="20577"/>
        <pc:sldMkLst>
          <pc:docMk/>
          <pc:sldMk cId="2989763159" sldId="401"/>
        </pc:sldMkLst>
        <pc:spChg chg="mod">
          <ac:chgData name="Dunda, Brian [Student]" userId="S::000815866@mohawkcollege.ca::b963ae9c-5f15-4b55-a858-19aff3f98de0" providerId="AD" clId="Web-{1CBB1331-408B-4619-903D-82BDC4586F8A}" dt="2021-03-31T21:25:40.786" v="271" actId="20577"/>
          <ac:spMkLst>
            <pc:docMk/>
            <pc:sldMk cId="2989763159" sldId="401"/>
            <ac:spMk id="3" creationId="{1D1B19BA-F4AE-42A4-85A3-54376AC448FA}"/>
          </ac:spMkLst>
        </pc:spChg>
      </pc:sldChg>
      <pc:sldChg chg="modSp">
        <pc:chgData name="Dunda, Brian [Student]" userId="S::000815866@mohawkcollege.ca::b963ae9c-5f15-4b55-a858-19aff3f98de0" providerId="AD" clId="Web-{1CBB1331-408B-4619-903D-82BDC4586F8A}" dt="2021-03-31T21:26:14.571" v="282" actId="20577"/>
        <pc:sldMkLst>
          <pc:docMk/>
          <pc:sldMk cId="1892989430" sldId="402"/>
        </pc:sldMkLst>
        <pc:spChg chg="mod">
          <ac:chgData name="Dunda, Brian [Student]" userId="S::000815866@mohawkcollege.ca::b963ae9c-5f15-4b55-a858-19aff3f98de0" providerId="AD" clId="Web-{1CBB1331-408B-4619-903D-82BDC4586F8A}" dt="2021-03-31T21:26:14.571" v="282" actId="20577"/>
          <ac:spMkLst>
            <pc:docMk/>
            <pc:sldMk cId="1892989430" sldId="402"/>
            <ac:spMk id="3" creationId="{1D1B19BA-F4AE-42A4-85A3-54376AC448FA}"/>
          </ac:spMkLst>
        </pc:spChg>
      </pc:sldChg>
    </pc:docChg>
  </pc:docChgLst>
  <pc:docChgLst>
    <pc:chgData name="Robinson, Lucas" userId="S::000294390@mohawkcollege.ca::8f7da5c6-b34a-4840-b8d3-f7e8cea08d37" providerId="AD" clId="Web-{0E39F5D3-615D-4EFB-BE7D-05AF5E0CA253}"/>
    <pc:docChg chg="modSld">
      <pc:chgData name="Robinson, Lucas" userId="S::000294390@mohawkcollege.ca::8f7da5c6-b34a-4840-b8d3-f7e8cea08d37" providerId="AD" clId="Web-{0E39F5D3-615D-4EFB-BE7D-05AF5E0CA253}" dt="2020-10-26T19:19:47.720" v="12" actId="20577"/>
      <pc:docMkLst>
        <pc:docMk/>
      </pc:docMkLst>
      <pc:sldChg chg="modSp">
        <pc:chgData name="Robinson, Lucas" userId="S::000294390@mohawkcollege.ca::8f7da5c6-b34a-4840-b8d3-f7e8cea08d37" providerId="AD" clId="Web-{0E39F5D3-615D-4EFB-BE7D-05AF5E0CA253}" dt="2020-10-26T19:19:47.720" v="12" actId="20577"/>
        <pc:sldMkLst>
          <pc:docMk/>
          <pc:sldMk cId="2350910736" sldId="341"/>
        </pc:sldMkLst>
        <pc:spChg chg="mod">
          <ac:chgData name="Robinson, Lucas" userId="S::000294390@mohawkcollege.ca::8f7da5c6-b34a-4840-b8d3-f7e8cea08d37" providerId="AD" clId="Web-{0E39F5D3-615D-4EFB-BE7D-05AF5E0CA253}" dt="2020-10-26T19:19:47.720" v="12" actId="20577"/>
          <ac:spMkLst>
            <pc:docMk/>
            <pc:sldMk cId="2350910736" sldId="341"/>
            <ac:spMk id="3" creationId="{5B462454-8E94-448D-8833-0F5FC2DD11E8}"/>
          </ac:spMkLst>
        </pc:spChg>
      </pc:sldChg>
      <pc:sldChg chg="delSp">
        <pc:chgData name="Robinson, Lucas" userId="S::000294390@mohawkcollege.ca::8f7da5c6-b34a-4840-b8d3-f7e8cea08d37" providerId="AD" clId="Web-{0E39F5D3-615D-4EFB-BE7D-05AF5E0CA253}" dt="2020-10-26T19:19:29.564" v="0"/>
        <pc:sldMkLst>
          <pc:docMk/>
          <pc:sldMk cId="2482718935" sldId="362"/>
        </pc:sldMkLst>
        <pc:spChg chg="del">
          <ac:chgData name="Robinson, Lucas" userId="S::000294390@mohawkcollege.ca::8f7da5c6-b34a-4840-b8d3-f7e8cea08d37" providerId="AD" clId="Web-{0E39F5D3-615D-4EFB-BE7D-05AF5E0CA253}" dt="2020-10-26T19:19:29.564" v="0"/>
          <ac:spMkLst>
            <pc:docMk/>
            <pc:sldMk cId="2482718935" sldId="362"/>
            <ac:spMk id="5" creationId="{02E0ED72-AC2E-4898-805F-AFACCEDA0A10}"/>
          </ac:spMkLst>
        </pc:spChg>
      </pc:sldChg>
    </pc:docChg>
  </pc:docChgLst>
  <pc:docChgLst>
    <pc:chgData name="Malloch, Lawren" userId="S::000298578@mohawkcollege.ca::d26a86ca-124a-4ea6-ab40-5e53bd83d3c4" providerId="AD" clId="Web-{8DCDDDE7-F788-48D8-9DA8-D9E9F0417909}"/>
    <pc:docChg chg="addSld modSld">
      <pc:chgData name="Malloch, Lawren" userId="S::000298578@mohawkcollege.ca::d26a86ca-124a-4ea6-ab40-5e53bd83d3c4" providerId="AD" clId="Web-{8DCDDDE7-F788-48D8-9DA8-D9E9F0417909}" dt="2020-11-03T20:41:36.285" v="73" actId="20577"/>
      <pc:docMkLst>
        <pc:docMk/>
      </pc:docMkLst>
      <pc:sldChg chg="modSp new">
        <pc:chgData name="Malloch, Lawren" userId="S::000298578@mohawkcollege.ca::d26a86ca-124a-4ea6-ab40-5e53bd83d3c4" providerId="AD" clId="Web-{8DCDDDE7-F788-48D8-9DA8-D9E9F0417909}" dt="2020-11-03T20:41:36.285" v="73" actId="20577"/>
        <pc:sldMkLst>
          <pc:docMk/>
          <pc:sldMk cId="1168618878" sldId="372"/>
        </pc:sldMkLst>
        <pc:spChg chg="mod">
          <ac:chgData name="Malloch, Lawren" userId="S::000298578@mohawkcollege.ca::d26a86ca-124a-4ea6-ab40-5e53bd83d3c4" providerId="AD" clId="Web-{8DCDDDE7-F788-48D8-9DA8-D9E9F0417909}" dt="2020-11-03T19:21:12.474" v="16" actId="20577"/>
          <ac:spMkLst>
            <pc:docMk/>
            <pc:sldMk cId="1168618878" sldId="372"/>
            <ac:spMk id="2" creationId="{DF380319-B5E1-4F2B-9C79-E1C496A560E7}"/>
          </ac:spMkLst>
        </pc:spChg>
        <pc:spChg chg="mod">
          <ac:chgData name="Malloch, Lawren" userId="S::000298578@mohawkcollege.ca::d26a86ca-124a-4ea6-ab40-5e53bd83d3c4" providerId="AD" clId="Web-{8DCDDDE7-F788-48D8-9DA8-D9E9F0417909}" dt="2020-11-03T20:41:36.285" v="73" actId="20577"/>
          <ac:spMkLst>
            <pc:docMk/>
            <pc:sldMk cId="1168618878" sldId="372"/>
            <ac:spMk id="3" creationId="{2B9CF9B3-92F4-4E25-9BDB-2EE3F3AEE9B3}"/>
          </ac:spMkLst>
        </pc:spChg>
      </pc:sldChg>
      <pc:sldChg chg="modSp new">
        <pc:chgData name="Malloch, Lawren" userId="S::000298578@mohawkcollege.ca::d26a86ca-124a-4ea6-ab40-5e53bd83d3c4" providerId="AD" clId="Web-{8DCDDDE7-F788-48D8-9DA8-D9E9F0417909}" dt="2020-11-03T19:21:19.551" v="33" actId="20577"/>
        <pc:sldMkLst>
          <pc:docMk/>
          <pc:sldMk cId="604893236" sldId="373"/>
        </pc:sldMkLst>
        <pc:spChg chg="mod">
          <ac:chgData name="Malloch, Lawren" userId="S::000298578@mohawkcollege.ca::d26a86ca-124a-4ea6-ab40-5e53bd83d3c4" providerId="AD" clId="Web-{8DCDDDE7-F788-48D8-9DA8-D9E9F0417909}" dt="2020-11-03T19:21:19.551" v="33" actId="20577"/>
          <ac:spMkLst>
            <pc:docMk/>
            <pc:sldMk cId="604893236" sldId="373"/>
            <ac:spMk id="2" creationId="{42A40FF8-3FE1-4009-8BE0-50F361F39C8B}"/>
          </ac:spMkLst>
        </pc:spChg>
      </pc:sldChg>
    </pc:docChg>
  </pc:docChgLst>
  <pc:docChgLst>
    <pc:chgData name="Robinson, Lucas" userId="S::000294390@mohawkcollege.ca::8f7da5c6-b34a-4840-b8d3-f7e8cea08d37" providerId="AD" clId="Web-{59A2E9AC-AE98-4055-A473-1A470AFA86EE}"/>
    <pc:docChg chg="modSld">
      <pc:chgData name="Robinson, Lucas" userId="S::000294390@mohawkcollege.ca::8f7da5c6-b34a-4840-b8d3-f7e8cea08d37" providerId="AD" clId="Web-{59A2E9AC-AE98-4055-A473-1A470AFA86EE}" dt="2020-11-05T16:05:40.276" v="1"/>
      <pc:docMkLst>
        <pc:docMk/>
      </pc:docMkLst>
      <pc:sldChg chg="delSp">
        <pc:chgData name="Robinson, Lucas" userId="S::000294390@mohawkcollege.ca::8f7da5c6-b34a-4840-b8d3-f7e8cea08d37" providerId="AD" clId="Web-{59A2E9AC-AE98-4055-A473-1A470AFA86EE}" dt="2020-11-05T16:05:32.260" v="0"/>
        <pc:sldMkLst>
          <pc:docMk/>
          <pc:sldMk cId="1168618878" sldId="372"/>
        </pc:sldMkLst>
        <pc:spChg chg="del">
          <ac:chgData name="Robinson, Lucas" userId="S::000294390@mohawkcollege.ca::8f7da5c6-b34a-4840-b8d3-f7e8cea08d37" providerId="AD" clId="Web-{59A2E9AC-AE98-4055-A473-1A470AFA86EE}" dt="2020-11-05T16:05:32.260" v="0"/>
          <ac:spMkLst>
            <pc:docMk/>
            <pc:sldMk cId="1168618878" sldId="372"/>
            <ac:spMk id="5" creationId="{AD35387F-3E6A-4294-9C36-538C3DC3C5CD}"/>
          </ac:spMkLst>
        </pc:spChg>
      </pc:sldChg>
      <pc:sldChg chg="delSp">
        <pc:chgData name="Robinson, Lucas" userId="S::000294390@mohawkcollege.ca::8f7da5c6-b34a-4840-b8d3-f7e8cea08d37" providerId="AD" clId="Web-{59A2E9AC-AE98-4055-A473-1A470AFA86EE}" dt="2020-11-05T16:05:40.276" v="1"/>
        <pc:sldMkLst>
          <pc:docMk/>
          <pc:sldMk cId="604893236" sldId="373"/>
        </pc:sldMkLst>
        <pc:spChg chg="del">
          <ac:chgData name="Robinson, Lucas" userId="S::000294390@mohawkcollege.ca::8f7da5c6-b34a-4840-b8d3-f7e8cea08d37" providerId="AD" clId="Web-{59A2E9AC-AE98-4055-A473-1A470AFA86EE}" dt="2020-11-05T16:05:40.276" v="1"/>
          <ac:spMkLst>
            <pc:docMk/>
            <pc:sldMk cId="604893236" sldId="373"/>
            <ac:spMk id="5" creationId="{2BBD9850-157D-4E3D-9133-312929189F67}"/>
          </ac:spMkLst>
        </pc:spChg>
      </pc:sldChg>
    </pc:docChg>
  </pc:docChgLst>
  <pc:docChgLst>
    <pc:chgData name="Dunda, Brian [Student]" userId="b963ae9c-5f15-4b55-a858-19aff3f98de0" providerId="ADAL" clId="{0A0F1F07-F4FB-4C72-AA1F-33C4979C49D9}"/>
    <pc:docChg chg="modSld">
      <pc:chgData name="Dunda, Brian [Student]" userId="b963ae9c-5f15-4b55-a858-19aff3f98de0" providerId="ADAL" clId="{0A0F1F07-F4FB-4C72-AA1F-33C4979C49D9}" dt="2021-03-31T21:04:23.709" v="1" actId="14100"/>
      <pc:docMkLst>
        <pc:docMk/>
      </pc:docMkLst>
      <pc:sldChg chg="modSp mod">
        <pc:chgData name="Dunda, Brian [Student]" userId="b963ae9c-5f15-4b55-a858-19aff3f98de0" providerId="ADAL" clId="{0A0F1F07-F4FB-4C72-AA1F-33C4979C49D9}" dt="2021-03-31T21:04:23.709" v="1" actId="14100"/>
        <pc:sldMkLst>
          <pc:docMk/>
          <pc:sldMk cId="1663409670" sldId="386"/>
        </pc:sldMkLst>
        <pc:spChg chg="mod">
          <ac:chgData name="Dunda, Brian [Student]" userId="b963ae9c-5f15-4b55-a858-19aff3f98de0" providerId="ADAL" clId="{0A0F1F07-F4FB-4C72-AA1F-33C4979C49D9}" dt="2021-03-31T21:04:23.709" v="1" actId="14100"/>
          <ac:spMkLst>
            <pc:docMk/>
            <pc:sldMk cId="1663409670" sldId="386"/>
            <ac:spMk id="3" creationId="{83812290-BC1F-8B45-81D7-BA809444AD8A}"/>
          </ac:spMkLst>
        </pc:spChg>
      </pc:sldChg>
    </pc:docChg>
  </pc:docChgLst>
  <pc:docChgLst>
    <pc:chgData name="Malloch, Lawren" userId="S::000298578@mohawkcollege.ca::d26a86ca-124a-4ea6-ab40-5e53bd83d3c4" providerId="AD" clId="Web-{7B5592BE-C376-4D12-AEC8-7A999FB6D2D6}"/>
    <pc:docChg chg="modSld">
      <pc:chgData name="Malloch, Lawren" userId="S::000298578@mohawkcollege.ca::d26a86ca-124a-4ea6-ab40-5e53bd83d3c4" providerId="AD" clId="Web-{7B5592BE-C376-4D12-AEC8-7A999FB6D2D6}" dt="2020-11-04T21:37:50.243" v="203" actId="20577"/>
      <pc:docMkLst>
        <pc:docMk/>
      </pc:docMkLst>
      <pc:sldChg chg="modSp">
        <pc:chgData name="Malloch, Lawren" userId="S::000298578@mohawkcollege.ca::d26a86ca-124a-4ea6-ab40-5e53bd83d3c4" providerId="AD" clId="Web-{7B5592BE-C376-4D12-AEC8-7A999FB6D2D6}" dt="2020-11-04T21:37:50.243" v="203" actId="20577"/>
        <pc:sldMkLst>
          <pc:docMk/>
          <pc:sldMk cId="1168618878" sldId="372"/>
        </pc:sldMkLst>
        <pc:spChg chg="mod">
          <ac:chgData name="Malloch, Lawren" userId="S::000298578@mohawkcollege.ca::d26a86ca-124a-4ea6-ab40-5e53bd83d3c4" providerId="AD" clId="Web-{7B5592BE-C376-4D12-AEC8-7A999FB6D2D6}" dt="2020-11-04T21:37:50.243" v="203" actId="20577"/>
          <ac:spMkLst>
            <pc:docMk/>
            <pc:sldMk cId="1168618878" sldId="372"/>
            <ac:spMk id="3" creationId="{2B9CF9B3-92F4-4E25-9BDB-2EE3F3AEE9B3}"/>
          </ac:spMkLst>
        </pc:spChg>
      </pc:sldChg>
      <pc:sldChg chg="modSp">
        <pc:chgData name="Malloch, Lawren" userId="S::000298578@mohawkcollege.ca::d26a86ca-124a-4ea6-ab40-5e53bd83d3c4" providerId="AD" clId="Web-{7B5592BE-C376-4D12-AEC8-7A999FB6D2D6}" dt="2020-11-04T21:37:18.618" v="179" actId="20577"/>
        <pc:sldMkLst>
          <pc:docMk/>
          <pc:sldMk cId="604893236" sldId="373"/>
        </pc:sldMkLst>
        <pc:spChg chg="mod">
          <ac:chgData name="Malloch, Lawren" userId="S::000298578@mohawkcollege.ca::d26a86ca-124a-4ea6-ab40-5e53bd83d3c4" providerId="AD" clId="Web-{7B5592BE-C376-4D12-AEC8-7A999FB6D2D6}" dt="2020-11-04T21:37:18.618" v="179" actId="20577"/>
          <ac:spMkLst>
            <pc:docMk/>
            <pc:sldMk cId="604893236" sldId="373"/>
            <ac:spMk id="3" creationId="{90BD4759-74DE-4218-9083-0BCDB9DFB7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 dirty="0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People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 dirty="0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1 column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0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basic 1-column key point slide with no title.</a:t>
            </a:r>
          </a:p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1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1 column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bulk content slide without a title for long content.</a:t>
            </a:r>
          </a:p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7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2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3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6 columns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09556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96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5758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3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3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97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85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69504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470269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20075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12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left-aligned image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1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33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9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8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5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information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5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Place a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err="1"/>
              <a:t>www.mohawkcollege.ca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1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5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 dirty="0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Person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1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ordpass.com/most-common-passwords-list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RMrEfAIiI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2117492"/>
            <a:ext cx="7101087" cy="1635358"/>
          </a:xfrm>
        </p:spPr>
        <p:txBody>
          <a:bodyPr/>
          <a:lstStyle/>
          <a:p>
            <a:r>
              <a:rPr lang="en-US" dirty="0"/>
              <a:t>Password Security</a:t>
            </a:r>
          </a:p>
        </p:txBody>
      </p:sp>
    </p:spTree>
    <p:extLst>
      <p:ext uri="{BB962C8B-B14F-4D97-AF65-F5344CB8AC3E}">
        <p14:creationId xmlns:p14="http://schemas.microsoft.com/office/powerpoint/2010/main" val="123532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395" y="1390651"/>
            <a:ext cx="9119346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most recent list can be found on the </a:t>
            </a:r>
            <a:r>
              <a:rPr lang="en-US" dirty="0">
                <a:hlinkClick r:id="rId2"/>
              </a:rPr>
              <a:t>NordPass Website</a:t>
            </a:r>
            <a:r>
              <a:rPr lang="en-US" dirty="0"/>
              <a:t>: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list of the most common passwords from the year 2020.">
            <a:extLst>
              <a:ext uri="{FF2B5EF4-FFF2-40B4-BE49-F238E27FC236}">
                <a16:creationId xmlns:a16="http://schemas.microsoft.com/office/drawing/2014/main" id="{9D88456A-D887-4684-ADD2-ABFA9D8D7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1" y="2518835"/>
            <a:ext cx="6172200" cy="31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11195"/>
            <a:ext cx="8740290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do they have in common?</a:t>
            </a: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of them are variations on “123…”</a:t>
            </a:r>
            <a:endParaRPr lang="en-US" dirty="0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None of them are complex passwords.</a:t>
            </a:r>
            <a:endParaRPr lang="en-US" dirty="0">
              <a:ea typeface="Verdana"/>
              <a:cs typeface="Verdana"/>
            </a:endParaRPr>
          </a:p>
          <a:p>
            <a:pPr marL="1857375" lvl="2" indent="-34226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 but one only consist of lowercase letters, or numbers.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but picture1 will take less than 10 seconds to crack.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7225"/>
            <a:ext cx="8324850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Often, people will also use names, birthdays or pet names for passwords.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not much better.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Anyone who can get a bit of information about you can probably figure that password out.</a:t>
            </a:r>
            <a:endParaRPr lang="en-US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Watch </a:t>
            </a:r>
            <a:r>
              <a:rPr lang="en-US" dirty="0">
                <a:hlinkClick r:id="rId2"/>
              </a:rPr>
              <a:t>this video</a:t>
            </a:r>
            <a:r>
              <a:rPr lang="en-US" dirty="0"/>
              <a:t> to see this in action.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4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Facebook Password Compromised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66F6-1389-4B7D-B503-2CE3165CFB69}"/>
              </a:ext>
            </a:extLst>
          </p:cNvPr>
          <p:cNvSpPr txBox="1">
            <a:spLocks/>
          </p:cNvSpPr>
          <p:nvPr/>
        </p:nvSpPr>
        <p:spPr>
          <a:xfrm>
            <a:off x="609601" y="3022367"/>
            <a:ext cx="7101087" cy="16353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949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b="0" dirty="0">
                <a:solidFill>
                  <a:schemeClr val="accent3"/>
                </a:solidFill>
              </a:rPr>
              <a:t>A personal story</a:t>
            </a:r>
          </a:p>
        </p:txBody>
      </p:sp>
    </p:spTree>
    <p:extLst>
      <p:ext uri="{BB962C8B-B14F-4D97-AF65-F5344CB8AC3E}">
        <p14:creationId xmlns:p14="http://schemas.microsoft.com/office/powerpoint/2010/main" val="106427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72600" cy="1001980"/>
          </a:xfrm>
        </p:spPr>
        <p:txBody>
          <a:bodyPr/>
          <a:lstStyle/>
          <a:p>
            <a:r>
              <a:rPr lang="en-US" dirty="0"/>
              <a:t>Story - Password Compromised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About 10 years ago, I received a phishing email from someone pretending to be from Facebook saying I had a new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quickly clicked the message, not paying attention to specific details.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was led to a page that looked incredibly similar to the real Facebook login.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1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53550" cy="1001980"/>
          </a:xfrm>
        </p:spPr>
        <p:txBody>
          <a:bodyPr/>
          <a:lstStyle/>
          <a:p>
            <a:r>
              <a:rPr lang="en-US" dirty="0"/>
              <a:t>Story - Password Compromised (2 of 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Without hesitation I entered my email and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got an error message and then closed the page forgetting about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couple of weeks later, I was getting messages from friends asking why I was sending weird emails with video links to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realized my account had been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47200" cy="1001980"/>
          </a:xfrm>
        </p:spPr>
        <p:txBody>
          <a:bodyPr/>
          <a:lstStyle/>
          <a:p>
            <a:r>
              <a:rPr lang="en-US" dirty="0"/>
              <a:t>Story - Password Compromised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My account was being used to send links containing malware to friends and family.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was able to change my password and the usage stopped.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Luckily, I only used that password for my Facebook account, or that could have gotten a lot worse.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- What Could Have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person who had my account details could have changed my password and tried to lock me out of my account fully.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could have also posted hateful or harmful things using my identity.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 used the same password for my email or banking, they could effectively have control of my identity, money, and more.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– Lessons Learned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though it was 10 years ago, this is still something that happens frequently.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might think you are not a potential target for hackers, but you always have something valuable for them to take.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case, my personal information, my network of friends of family, and my reputation were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5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– Lessons Learned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 – some phishing emails can  be very sophisticated, but there are some ways to identify them.</a:t>
            </a:r>
          </a:p>
          <a:p>
            <a:pPr marL="951865" lvl="1" indent="-3657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be covered in the </a:t>
            </a:r>
            <a:r>
              <a:rPr lang="en-US" b="1" dirty="0"/>
              <a:t>Phishing module</a:t>
            </a:r>
            <a:r>
              <a:rPr lang="en-US" dirty="0"/>
              <a:t>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passwords for everything.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something has been compromised, change your password immediately.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0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F0FC-C438-4F69-A65F-6606247F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461828" cy="100198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B04F-E93C-405E-959C-128F57928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31650"/>
            <a:ext cx="8756341" cy="431985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how to securely manage your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create a secure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why using the same password for multiple websites/accounts can hurt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Discover tools to check if your username/password has been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security features such as two-factor authentication.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A91D-D7D3-48A3-B915-972E7AEFE5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Password Strength</a:t>
            </a:r>
          </a:p>
        </p:txBody>
      </p:sp>
    </p:spTree>
    <p:extLst>
      <p:ext uri="{BB962C8B-B14F-4D97-AF65-F5344CB8AC3E}">
        <p14:creationId xmlns:p14="http://schemas.microsoft.com/office/powerpoint/2010/main" val="133862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Password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957512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complexity is the combination of different characters you are using in a password.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Uppercase letters, lowercase letters, symbols, and numbers.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mix of the above different characters in a password helps make it more secure.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Consider the Following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each character in a password: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Lowercase letters: 26 possible characters.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numbers to the above: 36 possible characters (26 + 10 [0 through 9]).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uppercase letters to the above: 62 possible characters (26 + 10 + 26).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symbols to the above: 96 possible characters (26 + 10 + 26 + 34).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9226148" cy="1001980"/>
          </a:xfrm>
        </p:spPr>
        <p:txBody>
          <a:bodyPr/>
          <a:lstStyle/>
          <a:p>
            <a:r>
              <a:rPr lang="en-US" dirty="0"/>
              <a:t>Password Strength Misconceptions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66871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past, password strength recommendations emphasized complexity more than anything.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had a combinations of upper and lowercase letters, numbers, and special characters, that was the best way to secure a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3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9041998" cy="1001980"/>
          </a:xfrm>
        </p:spPr>
        <p:txBody>
          <a:bodyPr/>
          <a:lstStyle/>
          <a:p>
            <a:r>
              <a:rPr lang="en-US" dirty="0"/>
              <a:t>Password Strength Misconceptions</a:t>
            </a:r>
            <a:br>
              <a:rPr lang="en-US" dirty="0"/>
            </a:br>
            <a:r>
              <a:rPr lang="en-US" dirty="0"/>
              <a:t>(2 of 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578254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now, on many websites you will see password requirements such as: ‘Eight or more characters, one capital letter, one lowercase letter, one number, one special character’.</a:t>
            </a:r>
            <a:endParaRPr lang="en-US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that many conditions is uncommon. It is more common to only ask for three of these.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Password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935101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Increasing password length exponentially increases its security.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adding a mix of alphanumeric and special characters does increase your password strength, length is more important.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Knowing this, a longer password with a mix of different characters would make it significantly harder to crack.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1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Consider This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average keyboard has about 96 distinct characters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Therefore, each character of your password could be one of the 96.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formula for the total number of possible character combinations for a password is 96</a:t>
            </a:r>
            <a:r>
              <a:rPr lang="en-US" baseline="30000" dirty="0"/>
              <a:t>x</a:t>
            </a:r>
            <a:r>
              <a:rPr lang="en-US" dirty="0"/>
              <a:t>.</a:t>
            </a:r>
            <a:endParaRPr lang="en-US" baseline="-25000" dirty="0"/>
          </a:p>
          <a:p>
            <a:pPr marL="129528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means that it’s equal to 96 times 96, for however long it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1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Calculating Password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0" y="1395663"/>
            <a:ext cx="9143600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 Character: 96</a:t>
            </a:r>
            <a:r>
              <a:rPr lang="en-US" baseline="30000" dirty="0"/>
              <a:t>1 </a:t>
            </a:r>
            <a:r>
              <a:rPr lang="en-US" dirty="0"/>
              <a:t>= 96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 Characters: 96</a:t>
            </a:r>
            <a:r>
              <a:rPr lang="en-US" baseline="30000" dirty="0"/>
              <a:t>2 </a:t>
            </a:r>
            <a:r>
              <a:rPr lang="en-US" dirty="0"/>
              <a:t>= 96 * 96 =9,216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 Characters: 96</a:t>
            </a:r>
            <a:r>
              <a:rPr lang="en-US" baseline="30000" dirty="0"/>
              <a:t>3 </a:t>
            </a:r>
            <a:r>
              <a:rPr lang="en-US" dirty="0"/>
              <a:t>= 96 * 96 * 96 = 884,736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 Characters: 96</a:t>
            </a:r>
            <a:r>
              <a:rPr lang="en-US" baseline="30000" dirty="0"/>
              <a:t>2 </a:t>
            </a:r>
            <a:r>
              <a:rPr lang="en-US" dirty="0"/>
              <a:t>= 96 * 96 * 96 *96 =84,934,656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 so 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4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So, Which Matters More?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Considering the following:</a:t>
            </a:r>
            <a:endParaRPr lang="en-US"/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96 possible different characters you could use in an 8-character long password.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Despite being only 26 possible characters, a </a:t>
            </a:r>
            <a:br>
              <a:rPr lang="en-US" dirty="0"/>
            </a:br>
            <a:r>
              <a:rPr lang="en-US" dirty="0"/>
              <a:t>12-character long password with only lowercase letters would be harder to crack.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Let’s Test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946786"/>
            <a:ext cx="8841974" cy="470471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8-character long password using symbols, uppercase and lowercase letters, and numbers (96 possible character choices for each).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96</a:t>
            </a:r>
            <a:r>
              <a:rPr lang="en-US" baseline="30000" dirty="0"/>
              <a:t>8</a:t>
            </a:r>
            <a:r>
              <a:rPr lang="en-US" dirty="0"/>
              <a:t> = 7e+15 combination (7, followed by 15 zeros, or 7 quadrillion possible passwords).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12-character long password only using lowercase letters (26 possible character choices for each).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</a:t>
            </a:r>
            <a:r>
              <a:rPr lang="en-US" baseline="30000" dirty="0"/>
              <a:t>12</a:t>
            </a:r>
            <a:r>
              <a:rPr lang="en-US" baseline="-25000" dirty="0"/>
              <a:t> </a:t>
            </a:r>
            <a:r>
              <a:rPr lang="en-US" dirty="0"/>
              <a:t>= 95e+15 (95, followed by 15 zeros, or 95 quadrillion possible passwords).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Personal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any of the following apply to you?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use the same password for multiple websites, or software.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save my passwords in my browser.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have some passwords that are very short (eight or less characters).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Someone else in my life knows all of my passwords.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8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In Summary – Password Strength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209674"/>
            <a:ext cx="8841974" cy="444182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combination of a long password (at least 16 characters), using a combination of lowercase and uppercase letters, numbers and symbols is ideal.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math: 96</a:t>
            </a:r>
            <a:r>
              <a:rPr lang="en-US" baseline="30000" dirty="0"/>
              <a:t>16</a:t>
            </a:r>
            <a:r>
              <a:rPr lang="en-US" dirty="0"/>
              <a:t> = 5e+31 (5 followed by 31 zeroes) possible password combinations.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11439523" cy="1635358"/>
          </a:xfrm>
        </p:spPr>
        <p:txBody>
          <a:bodyPr/>
          <a:lstStyle/>
          <a:p>
            <a:r>
              <a:rPr lang="en-US" dirty="0"/>
              <a:t>How Do They Get My Password?</a:t>
            </a:r>
          </a:p>
        </p:txBody>
      </p:sp>
    </p:spTree>
    <p:extLst>
      <p:ext uri="{BB962C8B-B14F-4D97-AF65-F5344CB8AC3E}">
        <p14:creationId xmlns:p14="http://schemas.microsoft.com/office/powerpoint/2010/main" val="886926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68F-6B72-4F04-ADB5-46A29D6D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25015" cy="1001980"/>
          </a:xfrm>
        </p:spPr>
        <p:txBody>
          <a:bodyPr/>
          <a:lstStyle/>
          <a:p>
            <a:r>
              <a:rPr lang="en-US" dirty="0"/>
              <a:t>How is Someone Going to get my Password?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A2F9-C906-4C3C-A60E-428E8FF3E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677880"/>
            <a:ext cx="8925015" cy="397362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a lot of ways for an attacker to get your password, but some are more likely than others.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most common method of someone acquiring your password is through phishing, malware/keyloggers, or data breaches of a company that you have a login for.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above combined with people often using the same password for multiple websites/services makes it difficult to fully protect yourself online.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9E15E-82B3-4159-B7E4-E5217C0062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23773-1C04-47EF-A5D2-C3EEA1695C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Keyloggers read what you type on your computer and relay that to the owner of the keylogger.</a:t>
            </a:r>
          </a:p>
        </p:txBody>
      </p:sp>
    </p:spTree>
    <p:extLst>
      <p:ext uri="{BB962C8B-B14F-4D97-AF65-F5344CB8AC3E}">
        <p14:creationId xmlns:p14="http://schemas.microsoft.com/office/powerpoint/2010/main" val="369840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4CD-EBA1-4F0C-9BE3-95D69F78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736377" cy="1001980"/>
          </a:xfrm>
        </p:spPr>
        <p:txBody>
          <a:bodyPr/>
          <a:lstStyle/>
          <a:p>
            <a:r>
              <a:rPr lang="en-US" dirty="0"/>
              <a:t>Attack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94E4-1655-4E20-8EBD-216A42DF9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249" y="1332584"/>
            <a:ext cx="9445841" cy="41928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Dictionary Attacks: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test your password against lists of well-known passwords (Contains millions of passwords).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Brute Force Attacks: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also just try different combinations of random letters/numbers until they get it right</a:t>
            </a:r>
          </a:p>
          <a:p>
            <a:pPr marL="1857973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Longer passwords take longer to crack.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90DE-C72F-4ED9-9251-44BE8A8FA8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83688-C4AB-431B-82ED-CE7E7E37A4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 lot of websites use a lockout feature after a certain number of incorrect passwords to combat these methods – but not every website or service has this.</a:t>
            </a:r>
          </a:p>
        </p:txBody>
      </p:sp>
    </p:spTree>
    <p:extLst>
      <p:ext uri="{BB962C8B-B14F-4D97-AF65-F5344CB8AC3E}">
        <p14:creationId xmlns:p14="http://schemas.microsoft.com/office/powerpoint/2010/main" val="128268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What’s the Point?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company is breached, your password may be put out on the internet in a list for other people to try on any website they want.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 cannot always control my password being leaked, why bother?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4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What’s the Point?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you cannot control a company getting hacked and your password being compromised in this way, it is still important to safeguard yourself to minimize the impact.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do not use the same password for every website, you reduce the impact of a password being leaked to only one website or service.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8334373" cy="1635358"/>
          </a:xfrm>
        </p:spPr>
        <p:txBody>
          <a:bodyPr/>
          <a:lstStyle/>
          <a:p>
            <a:r>
              <a:rPr lang="en-US" dirty="0"/>
              <a:t>Coworker’s Computer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66F6-1389-4B7D-B503-2CE3165CFB69}"/>
              </a:ext>
            </a:extLst>
          </p:cNvPr>
          <p:cNvSpPr txBox="1">
            <a:spLocks/>
          </p:cNvSpPr>
          <p:nvPr/>
        </p:nvSpPr>
        <p:spPr>
          <a:xfrm>
            <a:off x="609601" y="3022367"/>
            <a:ext cx="9830539" cy="16353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949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b="0" dirty="0">
                <a:solidFill>
                  <a:schemeClr val="accent3"/>
                </a:solidFill>
              </a:rPr>
              <a:t>A Personal Story: What Happened, What Could Have Happened,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72132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8953499" cy="1001980"/>
          </a:xfrm>
        </p:spPr>
        <p:txBody>
          <a:bodyPr/>
          <a:lstStyle/>
          <a:p>
            <a:r>
              <a:rPr lang="en-US" dirty="0"/>
              <a:t>Story – Coworker’s Computer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previous job, a coworker wanted me to clear all their saved web history/passwords before returning a laptop they had borrowed.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told them how to do it themselves, as I did not want to access their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could not figure it out and wanted me to do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88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10649" cy="1001980"/>
          </a:xfrm>
        </p:spPr>
        <p:txBody>
          <a:bodyPr/>
          <a:lstStyle/>
          <a:p>
            <a:r>
              <a:rPr lang="en-US" dirty="0"/>
              <a:t>Story – Coworker’s Computer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had saved all their passwords, including banking passwords, in plain sight, on their browser, and given someone access to all those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also put all their passwords for their personal and financial information on a work computer.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were also slight variations on a single password that was related to their personal life.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8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Story – What Could Have Happened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84032"/>
            <a:ext cx="8515348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Those passwords could be recorded.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Someone could have accessed their accounts, and then locked them out of them.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accounts could have been used for financial or personal gain.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Passwords for other accounts could be guessed by knowing the other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35436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password for everything.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Do not </a:t>
            </a:r>
            <a:r>
              <a:rPr lang="en-US" dirty="0"/>
              <a:t>save all your passwords on your browser.</a:t>
            </a:r>
            <a:endParaRPr lang="en-US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Do not </a:t>
            </a:r>
            <a:r>
              <a:rPr lang="en-US" dirty="0"/>
              <a:t>give other people your passwords.</a:t>
            </a:r>
            <a:endParaRPr lang="en-US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Do not </a:t>
            </a:r>
            <a:r>
              <a:rPr lang="en-US" dirty="0"/>
              <a:t>store personal or financial information on public, work, or school computers.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Do not </a:t>
            </a:r>
            <a:r>
              <a:rPr lang="en-US" dirty="0"/>
              <a:t>give your computer to other people if possible.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9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3542-CCD9-4679-A626-5375C8F57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611241"/>
            <a:ext cx="7250674" cy="1635518"/>
          </a:xfrm>
        </p:spPr>
        <p:txBody>
          <a:bodyPr/>
          <a:lstStyle/>
          <a:p>
            <a:r>
              <a:rPr lang="en-US" dirty="0"/>
              <a:t>How to Secure your Password</a:t>
            </a:r>
          </a:p>
        </p:txBody>
      </p:sp>
    </p:spTree>
    <p:extLst>
      <p:ext uri="{BB962C8B-B14F-4D97-AF65-F5344CB8AC3E}">
        <p14:creationId xmlns:p14="http://schemas.microsoft.com/office/powerpoint/2010/main" val="2055058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3ADB-4FDD-4B1F-924D-9093955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370617" cy="1001980"/>
          </a:xfrm>
        </p:spPr>
        <p:txBody>
          <a:bodyPr/>
          <a:lstStyle/>
          <a:p>
            <a:r>
              <a:rPr lang="en-US" dirty="0"/>
              <a:t>Make your Password long and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1963E-6CDA-4489-9089-AC0821E2AC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discussed previously, length is more important than complexity, however making a complex password still makes a difference.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16 to 20 character minimum will make your password extremely difficult and time consuming to break.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passphrase comprised of multiple 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53A1C-6283-465C-A170-BDDA2C0FC8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5F277-45C9-4319-9DEF-6E49179328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51868" y="576274"/>
            <a:ext cx="2121763" cy="5075227"/>
          </a:xfrm>
        </p:spPr>
        <p:txBody>
          <a:bodyPr/>
          <a:lstStyle/>
          <a:p>
            <a:r>
              <a:rPr lang="en-US" dirty="0"/>
              <a:t>An example of a long complex password might be EyeReallY$L1kepi22@</a:t>
            </a:r>
          </a:p>
        </p:txBody>
      </p:sp>
    </p:spTree>
    <p:extLst>
      <p:ext uri="{BB962C8B-B14F-4D97-AF65-F5344CB8AC3E}">
        <p14:creationId xmlns:p14="http://schemas.microsoft.com/office/powerpoint/2010/main" val="337468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0319-B5E1-4F2B-9C79-E1C496A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042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Good Passwords </a:t>
            </a:r>
            <a:r>
              <a:rPr lang="en-US" dirty="0"/>
              <a:t>(1 of 2)</a:t>
            </a:r>
            <a:endParaRPr lang="en-US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F9B3-92F4-4E25-9BDB-2EE3F3AEE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40372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Passphrase (multiple words even if not complex).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"Bluedinosaureggs" (Not complex but long and multiple words)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"Mypetdogsnameissam"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3CBC-8B3C-4436-A8AB-C88E49BE54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BF5A0-74F7-4803-895E-3C0FB1784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94900" y="576274"/>
            <a:ext cx="2025650" cy="5075227"/>
          </a:xfrm>
        </p:spPr>
        <p:txBody>
          <a:bodyPr/>
          <a:lstStyle/>
          <a:p>
            <a:r>
              <a:rPr lang="en-US" dirty="0">
                <a:ea typeface="Verdana" panose="020B0604030504040204"/>
                <a:cs typeface="+mn-lt"/>
              </a:rPr>
              <a:t>Create a phrase that’s easy to remember, maybe it has some meaning to you, or aligns with one of your interests.</a:t>
            </a:r>
          </a:p>
          <a:p>
            <a:pPr marL="0" lvl="1" indent="0">
              <a:buSzTx/>
              <a:buNone/>
            </a:pPr>
            <a:r>
              <a:rPr lang="en-US" sz="1500" dirty="0">
                <a:solidFill>
                  <a:schemeClr val="bg2"/>
                </a:solidFill>
                <a:ea typeface="Verdana" panose="020B0604030504040204"/>
                <a:cs typeface="+mn-lt"/>
              </a:rPr>
              <a:t>But not something that would be easy to figure out or guess.</a:t>
            </a:r>
          </a:p>
        </p:txBody>
      </p:sp>
    </p:spTree>
    <p:extLst>
      <p:ext uri="{BB962C8B-B14F-4D97-AF65-F5344CB8AC3E}">
        <p14:creationId xmlns:p14="http://schemas.microsoft.com/office/powerpoint/2010/main" val="1168618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0319-B5E1-4F2B-9C79-E1C496A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34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Good Passwords </a:t>
            </a:r>
            <a:r>
              <a:rPr lang="en-US" dirty="0"/>
              <a:t>(2 of 2)</a:t>
            </a:r>
            <a:endParaRPr lang="en-US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F9B3-92F4-4E25-9BDB-2EE3F3AEE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403726"/>
          </a:xfrm>
        </p:spPr>
        <p:txBody>
          <a:bodyPr vert="horz" lIns="0" tIns="0" rIns="0" bIns="0" rtlCol="0" anchor="t">
            <a:noAutofit/>
          </a:bodyPr>
          <a:lstStyle/>
          <a:p>
            <a:pPr indent="-3663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Complex Passphrases (taking a phrase and adding complexity, for example).</a:t>
            </a:r>
          </a:p>
          <a:p>
            <a:pPr lvl="1" indent="-3663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B1ueD!n0s@ureggs90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Randomly generated passwords with a password manager.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"dk3harLbL2DW77X6tzbB"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3CBC-8B3C-4436-A8AB-C88E49BE54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Anything involving easily accessible personal information: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Phone numbers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Addresses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Family member or pet names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Your name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Birthdays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8204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5551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Very short passwords:</a:t>
            </a:r>
            <a:endParaRPr lang="en-US" dirty="0"/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999555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spaces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</a:rPr>
              <a:t>Letters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Commonly used passwords: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Password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111111111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123456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01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9474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06804"/>
            <a:ext cx="8902698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Simple passwords with commonly used words:</a:t>
            </a:r>
            <a:endParaRPr lang="en-US" dirty="0"/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Password1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Summer2020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Teacher9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Common or short passwords even if they are complex: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P@ssw0rd1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Gr8P&amp;ssw0rd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86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CDD9-061D-4B91-B30D-E6116598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84770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Do Not Use Passwords for More than one Website/Service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F5EE-2422-47C9-8228-8977B97A42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1"/>
            <a:ext cx="8744602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one of your passwords gets leaked from a </a:t>
            </a:r>
            <a:br>
              <a:rPr lang="en-US" dirty="0"/>
            </a:br>
            <a:r>
              <a:rPr lang="en-US" dirty="0"/>
              <a:t>website that got hacked, it will often be exposed on the internet.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will put your username (which is almost always your email) and password from this list and try them on different websites hoping for it to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D0DF7-A559-4230-BE55-BCF73474F37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B628-E2F2-4453-A031-49917630C3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Having different passwords for everything, reduces the impact of this happening.</a:t>
            </a:r>
          </a:p>
        </p:txBody>
      </p:sp>
    </p:spTree>
    <p:extLst>
      <p:ext uri="{BB962C8B-B14F-4D97-AF65-F5344CB8AC3E}">
        <p14:creationId xmlns:p14="http://schemas.microsoft.com/office/powerpoint/2010/main" val="2555977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Password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0427"/>
            <a:ext cx="8710984" cy="423107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hard to keep track of all your passwords when each one is different, and they are very long.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password manager helps you keep track of all those passwords.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gives you the ability to create complex passwords without having to memorize them all.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Also allows you to quickly copy passwords and automatically input them into fields.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572499" cy="1001980"/>
          </a:xfrm>
        </p:spPr>
        <p:txBody>
          <a:bodyPr/>
          <a:lstStyle/>
          <a:p>
            <a:r>
              <a:rPr lang="en-US" dirty="0"/>
              <a:t>What is Password Security?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Password security consists of many different parts.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long, complex passwords.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Changing your passwords often.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different passwords for different applications/websites.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secure password manager.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sharing your passwords with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25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2671" cy="1001980"/>
          </a:xfrm>
        </p:spPr>
        <p:txBody>
          <a:bodyPr/>
          <a:lstStyle/>
          <a:p>
            <a:r>
              <a:rPr lang="en-US" dirty="0"/>
              <a:t>Internet Browser Password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0427"/>
            <a:ext cx="8710984" cy="423107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Built right into your web browser.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share information across devices as long as you log into the browser.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do not cost any money.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be used to autofill fields very quickly while browsing the web.</a:t>
            </a:r>
            <a:endParaRPr lang="en-US" dirty="0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do not have very good security as they are protected by your computer’s password.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C07BB-7BCB-4B51-A9D1-AF85659EDE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For more information on the security of these browsers, see </a:t>
            </a:r>
            <a:r>
              <a:rPr lang="en-US" b="1" dirty="0"/>
              <a:t>Web Browser Security module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219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2671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Third-Party Password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3731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them can save passwords across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autofill fields as well.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secure as they mostly have a master password that should be separate from any password you use for anything else.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some of these are free, some of them have a monthly cost associated with them which will give additional features depending on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C07BB-7BCB-4B51-A9D1-AF85659EDE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Autofill can take more time than Internet browser password managers.</a:t>
            </a:r>
          </a:p>
        </p:txBody>
      </p:sp>
    </p:spTree>
    <p:extLst>
      <p:ext uri="{BB962C8B-B14F-4D97-AF65-F5344CB8AC3E}">
        <p14:creationId xmlns:p14="http://schemas.microsoft.com/office/powerpoint/2010/main" val="3822334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24949" cy="1001980"/>
          </a:xfrm>
        </p:spPr>
        <p:txBody>
          <a:bodyPr/>
          <a:lstStyle/>
          <a:p>
            <a:r>
              <a:rPr lang="en-US" dirty="0"/>
              <a:t>What Should I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37311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third-party password manager is more secure than an in-browser 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sure you find the right one for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at free and paid options, and decide based off the features included, user and company reviews, and the budgetary features.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find recommendations online of which one to choose from various tech sites.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43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58E0-4726-4F95-9F05-27845B8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Are your Passwords Compromised?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D2373-CD65-4D17-B2A9-DDB9F7688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710984" cy="43464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the </a:t>
            </a:r>
            <a:r>
              <a:rPr lang="en-US" dirty="0">
                <a:hlinkClick r:id="rId2"/>
              </a:rPr>
              <a:t>Have I Been Pwned Website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enter your email on this website, and it will let you know if your email/password was leaked.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204B-0C39-4061-914E-A6A44005CF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 descr="Clipping of the home screen of Have I Been Pwned dot com.">
            <a:extLst>
              <a:ext uri="{FF2B5EF4-FFF2-40B4-BE49-F238E27FC236}">
                <a16:creationId xmlns:a16="http://schemas.microsoft.com/office/drawing/2014/main" id="{4CE264B0-E942-43BD-B6C6-C5600B71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0" y="3113887"/>
            <a:ext cx="6894974" cy="31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2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67254-8429-404A-B896-0BF66B1D75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Are your Passwords Compromised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25F78-0D4D-4A0F-92EC-F4170827A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38183"/>
            <a:ext cx="4676433" cy="42133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will also break down which websites caused the breach.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Knowing this, you can change any accounts you have that use the same password.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6C04-3052-4075-97BE-6A2E10C71F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 descr="Examples on Have I Been Pwned dot com of various websites that had experienced data breaches, and the types of compromised data involved.">
            <a:extLst>
              <a:ext uri="{FF2B5EF4-FFF2-40B4-BE49-F238E27FC236}">
                <a16:creationId xmlns:a16="http://schemas.microsoft.com/office/drawing/2014/main" id="{C11F0B44-7BD8-423B-8CD2-88AE1BD7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70" y="1606650"/>
            <a:ext cx="4676433" cy="37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2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2676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Two-Factor Authentication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578254"/>
            <a:ext cx="8877299" cy="353292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Two-factor authentication is a way of protecting yourself in case your password does get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or someone else signs into your account (often only the first time on a device, browser etc.), you will receive a notification.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1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105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Two-Factor Authentication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00175"/>
            <a:ext cx="8710984" cy="37109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Depending on how you set it up, that notification can be in many forms: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SMS/Text message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notification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Push notification to device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Phones and tablets also offer biometric authentication which is near impossible for someone to duplicate.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 scanning, or fingerprint IDs.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23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C3AA-4C4C-4819-AD24-673494F7E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228855"/>
            <a:ext cx="7250674" cy="163551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53022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931149" cy="1001980"/>
          </a:xfrm>
        </p:spPr>
        <p:txBody>
          <a:bodyPr/>
          <a:lstStyle/>
          <a:p>
            <a:r>
              <a:rPr lang="en-US" dirty="0"/>
              <a:t>How to Protect Yourself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cannot always protect yourself from your password being leaked.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a company has a data breach, your information could be put out on the Internet for others to see and there is nothing you can do.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goal is to minimize the impact of something like this happening by following good password hygiene and security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2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645399" cy="1001980"/>
          </a:xfrm>
        </p:spPr>
        <p:txBody>
          <a:bodyPr/>
          <a:lstStyle/>
          <a:p>
            <a:r>
              <a:rPr lang="en-US" dirty="0"/>
              <a:t>How to Protect Yourself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that you use a long complex password (16 to 20 characters minimum).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passphrase consisting of multiple words.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password for more than one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8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23299" cy="1001980"/>
          </a:xfrm>
        </p:spPr>
        <p:txBody>
          <a:bodyPr/>
          <a:lstStyle/>
          <a:p>
            <a:r>
              <a:rPr lang="en-US" dirty="0"/>
              <a:t>What is Password Security?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240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security is not just making sure your passwords are long or saved properly but making sure you are being safe with other activities you do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9BF8E-ACA9-401A-B28E-CB7BA1FE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7" y="3051175"/>
            <a:ext cx="4695260" cy="3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6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823199" cy="1001980"/>
          </a:xfrm>
        </p:spPr>
        <p:txBody>
          <a:bodyPr/>
          <a:lstStyle/>
          <a:p>
            <a:r>
              <a:rPr lang="en-US" dirty="0"/>
              <a:t>How to Protect Yourself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password manager.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Generate random long passwords.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remember one password to open the manager itself.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everything that has it as an option.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biometric authentication.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03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"Password Security: Complexity vs. Length." </a:t>
            </a:r>
            <a:r>
              <a:rPr lang="en-US" i="1" dirty="0"/>
              <a:t>INFOSEC</a:t>
            </a:r>
            <a:r>
              <a:rPr lang="en-US" dirty="0"/>
              <a:t>, 8 Sept. 2019, resources.infosecinstitute.com/password-security-complexity-vs-length/. (Accessed October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1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10599" cy="1001980"/>
          </a:xfrm>
        </p:spPr>
        <p:txBody>
          <a:bodyPr/>
          <a:lstStyle/>
          <a:p>
            <a:r>
              <a:rPr lang="en-US" dirty="0"/>
              <a:t>What is Password Security?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376"/>
            <a:ext cx="8710984" cy="40732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security also includes being safe during other online activities. Some examples include: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aware of what phishing is and how to guard against it.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careful about what you download online to not download any malware.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careful about what websites you visit and making sure they are legitimate.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4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Security – 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04950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everything is online, and almost everything you do is protected with a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are primarily after your personal information, so you want to make it as difficult as possible for them to get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someone gets access to your personal information, they can do a lot of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03401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you guess what the most commonly used passwords are?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 year, lists of the most common passwords of the year are posted.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are using one of the passwords found on the list, change it immediately!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2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57B3DE-83D4-4FA2-9658-204BCD162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08487-EDB7-4EC7-AC79-C45C2EF62CFE}">
  <ds:schemaRefs>
    <ds:schemaRef ds:uri="http://schemas.microsoft.com/office/2006/metadata/properties"/>
    <ds:schemaRef ds:uri="http://purl.org/dc/dcmitype/"/>
    <ds:schemaRef ds:uri="http://purl.org/dc/terms/"/>
    <ds:schemaRef ds:uri="c4644cf9-6f3e-4166-a787-04f8c0d0bcf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076975-C432-48A7-A079-1F811C606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32733</TotalTime>
  <Words>3093</Words>
  <Application>Microsoft Office PowerPoint</Application>
  <PresentationFormat>Widescreen</PresentationFormat>
  <Paragraphs>315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1_Office Theme</vt:lpstr>
      <vt:lpstr>Password Security</vt:lpstr>
      <vt:lpstr>Learning Outcomes for this Module</vt:lpstr>
      <vt:lpstr>Personal Assessment</vt:lpstr>
      <vt:lpstr>Introduction</vt:lpstr>
      <vt:lpstr>What is Password Security? (1 of 3)</vt:lpstr>
      <vt:lpstr>What is Password Security? (2 of 3)</vt:lpstr>
      <vt:lpstr>What is Password Security? (3 of 3)</vt:lpstr>
      <vt:lpstr>Password Security – Why?</vt:lpstr>
      <vt:lpstr>Common Passwords (1 of 4)</vt:lpstr>
      <vt:lpstr>Common Passwords (2 of 4)</vt:lpstr>
      <vt:lpstr>Common Passwords (3 of 4)</vt:lpstr>
      <vt:lpstr>Common Passwords (4 of 4)</vt:lpstr>
      <vt:lpstr>Facebook Password Compromised</vt:lpstr>
      <vt:lpstr>Story - Password Compromised (1 of 3)</vt:lpstr>
      <vt:lpstr>Story - Password Compromised (2 of 3) </vt:lpstr>
      <vt:lpstr>Story - Password Compromised (3 of 3)</vt:lpstr>
      <vt:lpstr>Story - What Could Have Happened?</vt:lpstr>
      <vt:lpstr>Story – Lessons Learned (1 of 2)</vt:lpstr>
      <vt:lpstr>Story – Lessons Learned (2 of 2)</vt:lpstr>
      <vt:lpstr>Password Strength</vt:lpstr>
      <vt:lpstr>Password Complexity</vt:lpstr>
      <vt:lpstr>Consider the Following</vt:lpstr>
      <vt:lpstr>Password Strength Misconceptions (1 of 2)</vt:lpstr>
      <vt:lpstr>Password Strength Misconceptions (2 of 2) </vt:lpstr>
      <vt:lpstr>Password Length</vt:lpstr>
      <vt:lpstr>Consider This</vt:lpstr>
      <vt:lpstr>Calculating Password Length</vt:lpstr>
      <vt:lpstr>So, Which Matters More?</vt:lpstr>
      <vt:lpstr>Let’s Test it</vt:lpstr>
      <vt:lpstr>In Summary – Password Strength</vt:lpstr>
      <vt:lpstr>How Do They Get My Password?</vt:lpstr>
      <vt:lpstr>How is Someone Going to get my Password?</vt:lpstr>
      <vt:lpstr>Attack Types</vt:lpstr>
      <vt:lpstr>What’s the Point?</vt:lpstr>
      <vt:lpstr>What’s the Point? (continued)</vt:lpstr>
      <vt:lpstr>Coworker’s Computer</vt:lpstr>
      <vt:lpstr>Story – Coworker’s Computer (1 of 2)</vt:lpstr>
      <vt:lpstr>Story – Coworker’s Computer (2 of 2)</vt:lpstr>
      <vt:lpstr>Story – What Could Have Happened</vt:lpstr>
      <vt:lpstr>Story – Lessons Learned</vt:lpstr>
      <vt:lpstr>How to Secure your Password</vt:lpstr>
      <vt:lpstr>Make your Password long and Complex</vt:lpstr>
      <vt:lpstr>Examples of Good Passwords (1 of 2)</vt:lpstr>
      <vt:lpstr>Examples of Good Passwords (2 of 2)</vt:lpstr>
      <vt:lpstr>Examples of Bad Passwords (1 of 3)</vt:lpstr>
      <vt:lpstr>Examples of Bad Passwords (2 of 3)</vt:lpstr>
      <vt:lpstr>Examples of Bad Passwords (3 of 3)</vt:lpstr>
      <vt:lpstr>Do Not Use Passwords for More than one Website/Service</vt:lpstr>
      <vt:lpstr>Use a Password Manager</vt:lpstr>
      <vt:lpstr>Internet Browser Password Managers</vt:lpstr>
      <vt:lpstr>Third-Party Password Managers</vt:lpstr>
      <vt:lpstr>What Should I Use?</vt:lpstr>
      <vt:lpstr>Are your Passwords Compromised?</vt:lpstr>
      <vt:lpstr>Are your Passwords Compromised</vt:lpstr>
      <vt:lpstr>Two-Factor Authentication (1 of 2)</vt:lpstr>
      <vt:lpstr>Two-Factor Authentication (2 of 2)</vt:lpstr>
      <vt:lpstr>Conclusion</vt:lpstr>
      <vt:lpstr>How to Protect Yourself (1 of 3)</vt:lpstr>
      <vt:lpstr>How to Protect Yourself (2 of 3)</vt:lpstr>
      <vt:lpstr>How to Protect Yourself (3 of 3)</vt:lpstr>
      <vt:lpstr>Canadian Internet Registration Authority (CIRA)</vt:lpstr>
      <vt:lpstr>References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 Security</dc:title>
  <dc:creator>Robinson, Lucas</dc:creator>
  <cp:keywords>password security, security module, training</cp:keywords>
  <cp:lastModifiedBy>Dunda, Brian [Student]</cp:lastModifiedBy>
  <cp:revision>240</cp:revision>
  <dcterms:created xsi:type="dcterms:W3CDTF">2020-09-23T15:13:43Z</dcterms:created>
  <dcterms:modified xsi:type="dcterms:W3CDTF">2021-03-31T21:40:36Z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