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06" r:id="rId5"/>
    <p:sldId id="337" r:id="rId6"/>
    <p:sldId id="350" r:id="rId7"/>
    <p:sldId id="355" r:id="rId8"/>
    <p:sldId id="389" r:id="rId9"/>
    <p:sldId id="390" r:id="rId10"/>
    <p:sldId id="391" r:id="rId11"/>
    <p:sldId id="392" r:id="rId12"/>
    <p:sldId id="357" r:id="rId13"/>
    <p:sldId id="393" r:id="rId14"/>
    <p:sldId id="394" r:id="rId15"/>
    <p:sldId id="396" r:id="rId16"/>
    <p:sldId id="359" r:id="rId17"/>
    <p:sldId id="365" r:id="rId18"/>
    <p:sldId id="366" r:id="rId19"/>
    <p:sldId id="397" r:id="rId20"/>
    <p:sldId id="367" r:id="rId21"/>
    <p:sldId id="368" r:id="rId22"/>
    <p:sldId id="398" r:id="rId23"/>
    <p:sldId id="370" r:id="rId24"/>
    <p:sldId id="399" r:id="rId25"/>
    <p:sldId id="372" r:id="rId26"/>
    <p:sldId id="373" r:id="rId27"/>
    <p:sldId id="374" r:id="rId28"/>
    <p:sldId id="375" r:id="rId29"/>
    <p:sldId id="376" r:id="rId30"/>
    <p:sldId id="377" r:id="rId31"/>
    <p:sldId id="378" r:id="rId32"/>
    <p:sldId id="379" r:id="rId33"/>
    <p:sldId id="360" r:id="rId34"/>
    <p:sldId id="362" r:id="rId35"/>
    <p:sldId id="402" r:id="rId36"/>
    <p:sldId id="403" r:id="rId37"/>
    <p:sldId id="404" r:id="rId38"/>
    <p:sldId id="406" r:id="rId39"/>
    <p:sldId id="407" r:id="rId40"/>
    <p:sldId id="441" r:id="rId41"/>
    <p:sldId id="425" r:id="rId42"/>
    <p:sldId id="43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EB0604-4626-4B67-9624-E12A6439FDFF}" v="269" dt="2021-04-01T01:47:42.368"/>
    <p1510:client id="{AE9A05A6-479C-4F11-A276-D12B51E8B1F1}" v="9" dt="2021-04-01T16:31:09.0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nda, Brian [Student]" userId="b963ae9c-5f15-4b55-a858-19aff3f98de0" providerId="ADAL" clId="{AE9A05A6-479C-4F11-A276-D12B51E8B1F1}"/>
    <pc:docChg chg="modSld">
      <pc:chgData name="Dunda, Brian [Student]" userId="b963ae9c-5f15-4b55-a858-19aff3f98de0" providerId="ADAL" clId="{AE9A05A6-479C-4F11-A276-D12B51E8B1F1}" dt="2021-04-01T16:31:09.090" v="4" actId="20577"/>
      <pc:docMkLst>
        <pc:docMk/>
      </pc:docMkLst>
      <pc:sldChg chg="modSp mod">
        <pc:chgData name="Dunda, Brian [Student]" userId="b963ae9c-5f15-4b55-a858-19aff3f98de0" providerId="ADAL" clId="{AE9A05A6-479C-4F11-A276-D12B51E8B1F1}" dt="2021-04-01T16:30:44.675" v="1" actId="20577"/>
        <pc:sldMkLst>
          <pc:docMk/>
          <pc:sldMk cId="283241612" sldId="403"/>
        </pc:sldMkLst>
        <pc:spChg chg="mod">
          <ac:chgData name="Dunda, Brian [Student]" userId="b963ae9c-5f15-4b55-a858-19aff3f98de0" providerId="ADAL" clId="{AE9A05A6-479C-4F11-A276-D12B51E8B1F1}" dt="2021-04-01T16:30:44.675" v="1" actId="20577"/>
          <ac:spMkLst>
            <pc:docMk/>
            <pc:sldMk cId="283241612" sldId="403"/>
            <ac:spMk id="3" creationId="{E5A9EC61-50C5-4F8A-8404-02D930B19A54}"/>
          </ac:spMkLst>
        </pc:spChg>
      </pc:sldChg>
      <pc:sldChg chg="modSp mod">
        <pc:chgData name="Dunda, Brian [Student]" userId="b963ae9c-5f15-4b55-a858-19aff3f98de0" providerId="ADAL" clId="{AE9A05A6-479C-4F11-A276-D12B51E8B1F1}" dt="2021-04-01T16:31:09.090" v="4" actId="20577"/>
        <pc:sldMkLst>
          <pc:docMk/>
          <pc:sldMk cId="284378097" sldId="404"/>
        </pc:sldMkLst>
        <pc:spChg chg="mod">
          <ac:chgData name="Dunda, Brian [Student]" userId="b963ae9c-5f15-4b55-a858-19aff3f98de0" providerId="ADAL" clId="{AE9A05A6-479C-4F11-A276-D12B51E8B1F1}" dt="2021-04-01T16:31:09.090" v="4" actId="20577"/>
          <ac:spMkLst>
            <pc:docMk/>
            <pc:sldMk cId="284378097" sldId="404"/>
            <ac:spMk id="3" creationId="{E5A9EC61-50C5-4F8A-8404-02D930B19A54}"/>
          </ac:spMkLst>
        </pc:spChg>
      </pc:sldChg>
    </pc:docChg>
  </pc:docChgLst>
  <pc:docChgLst>
    <pc:chgData name="Dunda, Brian [Student]" userId="S::000815866@mohawkcollege.ca::b963ae9c-5f15-4b55-a858-19aff3f98de0" providerId="AD" clId="Web-{82EB0604-4626-4B67-9624-E12A6439FDFF}"/>
    <pc:docChg chg="modSld">
      <pc:chgData name="Dunda, Brian [Student]" userId="S::000815866@mohawkcollege.ca::b963ae9c-5f15-4b55-a858-19aff3f98de0" providerId="AD" clId="Web-{82EB0604-4626-4B67-9624-E12A6439FDFF}" dt="2021-04-01T01:47:42.368" v="242" actId="20577"/>
      <pc:docMkLst>
        <pc:docMk/>
      </pc:docMkLst>
      <pc:sldChg chg="modSp">
        <pc:chgData name="Dunda, Brian [Student]" userId="S::000815866@mohawkcollege.ca::b963ae9c-5f15-4b55-a858-19aff3f98de0" providerId="AD" clId="Web-{82EB0604-4626-4B67-9624-E12A6439FDFF}" dt="2021-03-31T21:47:49.071" v="29" actId="20577"/>
        <pc:sldMkLst>
          <pc:docMk/>
          <pc:sldMk cId="4116684577" sldId="357"/>
        </pc:sldMkLst>
        <pc:spChg chg="mod">
          <ac:chgData name="Dunda, Brian [Student]" userId="S::000815866@mohawkcollege.ca::b963ae9c-5f15-4b55-a858-19aff3f98de0" providerId="AD" clId="Web-{82EB0604-4626-4B67-9624-E12A6439FDFF}" dt="2021-03-31T21:47:09.990" v="22" actId="20577"/>
          <ac:spMkLst>
            <pc:docMk/>
            <pc:sldMk cId="4116684577" sldId="357"/>
            <ac:spMk id="3" creationId="{C46E9CF7-AD82-4479-B933-3F15262DD95D}"/>
          </ac:spMkLst>
        </pc:spChg>
        <pc:spChg chg="mod">
          <ac:chgData name="Dunda, Brian [Student]" userId="S::000815866@mohawkcollege.ca::b963ae9c-5f15-4b55-a858-19aff3f98de0" providerId="AD" clId="Web-{82EB0604-4626-4B67-9624-E12A6439FDFF}" dt="2021-03-31T21:47:49.071" v="29" actId="20577"/>
          <ac:spMkLst>
            <pc:docMk/>
            <pc:sldMk cId="4116684577" sldId="357"/>
            <ac:spMk id="5" creationId="{8C3A0F0B-DA65-40C4-8E6B-FFEAC22A5301}"/>
          </ac:spMkLst>
        </pc:spChg>
      </pc:sldChg>
      <pc:sldChg chg="modSp">
        <pc:chgData name="Dunda, Brian [Student]" userId="S::000815866@mohawkcollege.ca::b963ae9c-5f15-4b55-a858-19aff3f98de0" providerId="AD" clId="Web-{82EB0604-4626-4B67-9624-E12A6439FDFF}" dt="2021-04-01T01:46:34.299" v="206" actId="20577"/>
        <pc:sldMkLst>
          <pc:docMk/>
          <pc:sldMk cId="3654472758" sldId="362"/>
        </pc:sldMkLst>
        <pc:spChg chg="mod">
          <ac:chgData name="Dunda, Brian [Student]" userId="S::000815866@mohawkcollege.ca::b963ae9c-5f15-4b55-a858-19aff3f98de0" providerId="AD" clId="Web-{82EB0604-4626-4B67-9624-E12A6439FDFF}" dt="2021-04-01T01:46:34.299" v="206" actId="20577"/>
          <ac:spMkLst>
            <pc:docMk/>
            <pc:sldMk cId="3654472758" sldId="362"/>
            <ac:spMk id="3" creationId="{E5A9EC61-50C5-4F8A-8404-02D930B19A54}"/>
          </ac:spMkLst>
        </pc:spChg>
      </pc:sldChg>
      <pc:sldChg chg="modSp">
        <pc:chgData name="Dunda, Brian [Student]" userId="S::000815866@mohawkcollege.ca::b963ae9c-5f15-4b55-a858-19aff3f98de0" providerId="AD" clId="Web-{82EB0604-4626-4B67-9624-E12A6439FDFF}" dt="2021-03-31T21:50:51.393" v="69" actId="20577"/>
        <pc:sldMkLst>
          <pc:docMk/>
          <pc:sldMk cId="2653990156" sldId="366"/>
        </pc:sldMkLst>
        <pc:spChg chg="mod">
          <ac:chgData name="Dunda, Brian [Student]" userId="S::000815866@mohawkcollege.ca::b963ae9c-5f15-4b55-a858-19aff3f98de0" providerId="AD" clId="Web-{82EB0604-4626-4B67-9624-E12A6439FDFF}" dt="2021-03-31T21:50:51.393" v="69" actId="20577"/>
          <ac:spMkLst>
            <pc:docMk/>
            <pc:sldMk cId="2653990156" sldId="366"/>
            <ac:spMk id="3" creationId="{F3519ED8-2D14-4CEC-843F-EECFC519237D}"/>
          </ac:spMkLst>
        </pc:spChg>
      </pc:sldChg>
      <pc:sldChg chg="modSp">
        <pc:chgData name="Dunda, Brian [Student]" userId="S::000815866@mohawkcollege.ca::b963ae9c-5f15-4b55-a858-19aff3f98de0" providerId="AD" clId="Web-{82EB0604-4626-4B67-9624-E12A6439FDFF}" dt="2021-03-31T21:54:09.044" v="126" actId="20577"/>
        <pc:sldMkLst>
          <pc:docMk/>
          <pc:sldMk cId="2736030595" sldId="368"/>
        </pc:sldMkLst>
        <pc:spChg chg="mod">
          <ac:chgData name="Dunda, Brian [Student]" userId="S::000815866@mohawkcollege.ca::b963ae9c-5f15-4b55-a858-19aff3f98de0" providerId="AD" clId="Web-{82EB0604-4626-4B67-9624-E12A6439FDFF}" dt="2021-03-31T21:54:09.044" v="126" actId="20577"/>
          <ac:spMkLst>
            <pc:docMk/>
            <pc:sldMk cId="2736030595" sldId="368"/>
            <ac:spMk id="3" creationId="{5CD92CA0-A2C2-4578-928C-188D33309A08}"/>
          </ac:spMkLst>
        </pc:spChg>
      </pc:sldChg>
      <pc:sldChg chg="modSp">
        <pc:chgData name="Dunda, Brian [Student]" userId="S::000815866@mohawkcollege.ca::b963ae9c-5f15-4b55-a858-19aff3f98de0" providerId="AD" clId="Web-{82EB0604-4626-4B67-9624-E12A6439FDFF}" dt="2021-03-31T21:57:48.383" v="186" actId="20577"/>
        <pc:sldMkLst>
          <pc:docMk/>
          <pc:sldMk cId="1344471821" sldId="373"/>
        </pc:sldMkLst>
        <pc:spChg chg="mod">
          <ac:chgData name="Dunda, Brian [Student]" userId="S::000815866@mohawkcollege.ca::b963ae9c-5f15-4b55-a858-19aff3f98de0" providerId="AD" clId="Web-{82EB0604-4626-4B67-9624-E12A6439FDFF}" dt="2021-03-31T21:57:48.383" v="186" actId="20577"/>
          <ac:spMkLst>
            <pc:docMk/>
            <pc:sldMk cId="1344471821" sldId="373"/>
            <ac:spMk id="3" creationId="{8DAE5610-683D-4078-835E-0E10F68F4C91}"/>
          </ac:spMkLst>
        </pc:spChg>
      </pc:sldChg>
      <pc:sldChg chg="modSp">
        <pc:chgData name="Dunda, Brian [Student]" userId="S::000815866@mohawkcollege.ca::b963ae9c-5f15-4b55-a858-19aff3f98de0" providerId="AD" clId="Web-{82EB0604-4626-4B67-9624-E12A6439FDFF}" dt="2021-04-01T01:44:05.176" v="196" actId="20577"/>
        <pc:sldMkLst>
          <pc:docMk/>
          <pc:sldMk cId="3025656685" sldId="375"/>
        </pc:sldMkLst>
        <pc:spChg chg="mod">
          <ac:chgData name="Dunda, Brian [Student]" userId="S::000815866@mohawkcollege.ca::b963ae9c-5f15-4b55-a858-19aff3f98de0" providerId="AD" clId="Web-{82EB0604-4626-4B67-9624-E12A6439FDFF}" dt="2021-04-01T01:44:05.176" v="196" actId="20577"/>
          <ac:spMkLst>
            <pc:docMk/>
            <pc:sldMk cId="3025656685" sldId="375"/>
            <ac:spMk id="3" creationId="{E8C6A1B7-8BE3-4059-ABBD-EF55B89170DE}"/>
          </ac:spMkLst>
        </pc:spChg>
      </pc:sldChg>
      <pc:sldChg chg="modSp">
        <pc:chgData name="Dunda, Brian [Student]" userId="S::000815866@mohawkcollege.ca::b963ae9c-5f15-4b55-a858-19aff3f98de0" providerId="AD" clId="Web-{82EB0604-4626-4B67-9624-E12A6439FDFF}" dt="2021-04-01T01:44:50.258" v="203" actId="20577"/>
        <pc:sldMkLst>
          <pc:docMk/>
          <pc:sldMk cId="4023974648" sldId="377"/>
        </pc:sldMkLst>
        <pc:spChg chg="mod">
          <ac:chgData name="Dunda, Brian [Student]" userId="S::000815866@mohawkcollege.ca::b963ae9c-5f15-4b55-a858-19aff3f98de0" providerId="AD" clId="Web-{82EB0604-4626-4B67-9624-E12A6439FDFF}" dt="2021-04-01T01:44:50.258" v="203" actId="20577"/>
          <ac:spMkLst>
            <pc:docMk/>
            <pc:sldMk cId="4023974648" sldId="377"/>
            <ac:spMk id="3" creationId="{33514EDA-5239-43AC-AB2C-7EA2383A1B4E}"/>
          </ac:spMkLst>
        </pc:spChg>
      </pc:sldChg>
      <pc:sldChg chg="modSp">
        <pc:chgData name="Dunda, Brian [Student]" userId="S::000815866@mohawkcollege.ca::b963ae9c-5f15-4b55-a858-19aff3f98de0" providerId="AD" clId="Web-{82EB0604-4626-4B67-9624-E12A6439FDFF}" dt="2021-04-01T01:46:33.971" v="205" actId="20577"/>
        <pc:sldMkLst>
          <pc:docMk/>
          <pc:sldMk cId="3504791552" sldId="379"/>
        </pc:sldMkLst>
        <pc:spChg chg="mod">
          <ac:chgData name="Dunda, Brian [Student]" userId="S::000815866@mohawkcollege.ca::b963ae9c-5f15-4b55-a858-19aff3f98de0" providerId="AD" clId="Web-{82EB0604-4626-4B67-9624-E12A6439FDFF}" dt="2021-04-01T01:46:33.971" v="205" actId="20577"/>
          <ac:spMkLst>
            <pc:docMk/>
            <pc:sldMk cId="3504791552" sldId="379"/>
            <ac:spMk id="3" creationId="{AB37A39B-E242-4D6D-A2FD-BD05BD47A663}"/>
          </ac:spMkLst>
        </pc:spChg>
      </pc:sldChg>
      <pc:sldChg chg="modSp">
        <pc:chgData name="Dunda, Brian [Student]" userId="S::000815866@mohawkcollege.ca::b963ae9c-5f15-4b55-a858-19aff3f98de0" providerId="AD" clId="Web-{82EB0604-4626-4B67-9624-E12A6439FDFF}" dt="2021-03-31T21:43:34.057" v="1" actId="20577"/>
        <pc:sldMkLst>
          <pc:docMk/>
          <pc:sldMk cId="1702071844" sldId="389"/>
        </pc:sldMkLst>
        <pc:spChg chg="mod">
          <ac:chgData name="Dunda, Brian [Student]" userId="S::000815866@mohawkcollege.ca::b963ae9c-5f15-4b55-a858-19aff3f98de0" providerId="AD" clId="Web-{82EB0604-4626-4B67-9624-E12A6439FDFF}" dt="2021-03-31T21:43:34.057" v="1" actId="20577"/>
          <ac:spMkLst>
            <pc:docMk/>
            <pc:sldMk cId="1702071844" sldId="389"/>
            <ac:spMk id="3" creationId="{D173A0D8-88E9-4DFA-ABE2-4A0CE8A1A22C}"/>
          </ac:spMkLst>
        </pc:spChg>
      </pc:sldChg>
      <pc:sldChg chg="modSp">
        <pc:chgData name="Dunda, Brian [Student]" userId="S::000815866@mohawkcollege.ca::b963ae9c-5f15-4b55-a858-19aff3f98de0" providerId="AD" clId="Web-{82EB0604-4626-4B67-9624-E12A6439FDFF}" dt="2021-03-31T21:45:41.986" v="4" actId="20577"/>
        <pc:sldMkLst>
          <pc:docMk/>
          <pc:sldMk cId="781961202" sldId="391"/>
        </pc:sldMkLst>
        <pc:spChg chg="mod">
          <ac:chgData name="Dunda, Brian [Student]" userId="S::000815866@mohawkcollege.ca::b963ae9c-5f15-4b55-a858-19aff3f98de0" providerId="AD" clId="Web-{82EB0604-4626-4B67-9624-E12A6439FDFF}" dt="2021-03-31T21:45:41.986" v="4" actId="20577"/>
          <ac:spMkLst>
            <pc:docMk/>
            <pc:sldMk cId="781961202" sldId="391"/>
            <ac:spMk id="3" creationId="{D173A0D8-88E9-4DFA-ABE2-4A0CE8A1A22C}"/>
          </ac:spMkLst>
        </pc:spChg>
      </pc:sldChg>
      <pc:sldChg chg="modSp">
        <pc:chgData name="Dunda, Brian [Student]" userId="S::000815866@mohawkcollege.ca::b963ae9c-5f15-4b55-a858-19aff3f98de0" providerId="AD" clId="Web-{82EB0604-4626-4B67-9624-E12A6439FDFF}" dt="2021-03-31T21:46:14.503" v="5" actId="20577"/>
        <pc:sldMkLst>
          <pc:docMk/>
          <pc:sldMk cId="1905331104" sldId="392"/>
        </pc:sldMkLst>
        <pc:spChg chg="mod">
          <ac:chgData name="Dunda, Brian [Student]" userId="S::000815866@mohawkcollege.ca::b963ae9c-5f15-4b55-a858-19aff3f98de0" providerId="AD" clId="Web-{82EB0604-4626-4B67-9624-E12A6439FDFF}" dt="2021-03-31T21:46:14.503" v="5" actId="20577"/>
          <ac:spMkLst>
            <pc:docMk/>
            <pc:sldMk cId="1905331104" sldId="392"/>
            <ac:spMk id="3" creationId="{C46E9CF7-AD82-4479-B933-3F15262DD95D}"/>
          </ac:spMkLst>
        </pc:spChg>
      </pc:sldChg>
      <pc:sldChg chg="modSp">
        <pc:chgData name="Dunda, Brian [Student]" userId="S::000815866@mohawkcollege.ca::b963ae9c-5f15-4b55-a858-19aff3f98de0" providerId="AD" clId="Web-{82EB0604-4626-4B67-9624-E12A6439FDFF}" dt="2021-03-31T21:48:08.525" v="31" actId="20577"/>
        <pc:sldMkLst>
          <pc:docMk/>
          <pc:sldMk cId="2520794088" sldId="393"/>
        </pc:sldMkLst>
        <pc:spChg chg="mod">
          <ac:chgData name="Dunda, Brian [Student]" userId="S::000815866@mohawkcollege.ca::b963ae9c-5f15-4b55-a858-19aff3f98de0" providerId="AD" clId="Web-{82EB0604-4626-4B67-9624-E12A6439FDFF}" dt="2021-03-31T21:48:08.525" v="31" actId="20577"/>
          <ac:spMkLst>
            <pc:docMk/>
            <pc:sldMk cId="2520794088" sldId="393"/>
            <ac:spMk id="3" creationId="{31B506D2-D0CD-4202-8803-3A7B3DAB5D84}"/>
          </ac:spMkLst>
        </pc:spChg>
      </pc:sldChg>
      <pc:sldChg chg="modSp">
        <pc:chgData name="Dunda, Brian [Student]" userId="S::000815866@mohawkcollege.ca::b963ae9c-5f15-4b55-a858-19aff3f98de0" providerId="AD" clId="Web-{82EB0604-4626-4B67-9624-E12A6439FDFF}" dt="2021-03-31T21:50:31.282" v="68" actId="20577"/>
        <pc:sldMkLst>
          <pc:docMk/>
          <pc:sldMk cId="3885337337" sldId="396"/>
        </pc:sldMkLst>
        <pc:spChg chg="mod">
          <ac:chgData name="Dunda, Brian [Student]" userId="S::000815866@mohawkcollege.ca::b963ae9c-5f15-4b55-a858-19aff3f98de0" providerId="AD" clId="Web-{82EB0604-4626-4B67-9624-E12A6439FDFF}" dt="2021-03-31T21:50:31.282" v="68" actId="20577"/>
          <ac:spMkLst>
            <pc:docMk/>
            <pc:sldMk cId="3885337337" sldId="396"/>
            <ac:spMk id="3" creationId="{31B506D2-D0CD-4202-8803-3A7B3DAB5D84}"/>
          </ac:spMkLst>
        </pc:spChg>
      </pc:sldChg>
      <pc:sldChg chg="modSp">
        <pc:chgData name="Dunda, Brian [Student]" userId="S::000815866@mohawkcollege.ca::b963ae9c-5f15-4b55-a858-19aff3f98de0" providerId="AD" clId="Web-{82EB0604-4626-4B67-9624-E12A6439FDFF}" dt="2021-03-31T21:51:25.238" v="74" actId="20577"/>
        <pc:sldMkLst>
          <pc:docMk/>
          <pc:sldMk cId="2288886267" sldId="397"/>
        </pc:sldMkLst>
        <pc:spChg chg="mod">
          <ac:chgData name="Dunda, Brian [Student]" userId="S::000815866@mohawkcollege.ca::b963ae9c-5f15-4b55-a858-19aff3f98de0" providerId="AD" clId="Web-{82EB0604-4626-4B67-9624-E12A6439FDFF}" dt="2021-03-31T21:51:25.238" v="74" actId="20577"/>
          <ac:spMkLst>
            <pc:docMk/>
            <pc:sldMk cId="2288886267" sldId="397"/>
            <ac:spMk id="3" creationId="{F3519ED8-2D14-4CEC-843F-EECFC519237D}"/>
          </ac:spMkLst>
        </pc:spChg>
      </pc:sldChg>
      <pc:sldChg chg="modSp">
        <pc:chgData name="Dunda, Brian [Student]" userId="S::000815866@mohawkcollege.ca::b963ae9c-5f15-4b55-a858-19aff3f98de0" providerId="AD" clId="Web-{82EB0604-4626-4B67-9624-E12A6439FDFF}" dt="2021-03-31T21:55:26.282" v="159" actId="20577"/>
        <pc:sldMkLst>
          <pc:docMk/>
          <pc:sldMk cId="3687936158" sldId="398"/>
        </pc:sldMkLst>
        <pc:spChg chg="mod">
          <ac:chgData name="Dunda, Brian [Student]" userId="S::000815866@mohawkcollege.ca::b963ae9c-5f15-4b55-a858-19aff3f98de0" providerId="AD" clId="Web-{82EB0604-4626-4B67-9624-E12A6439FDFF}" dt="2021-03-31T21:55:26.282" v="159" actId="20577"/>
          <ac:spMkLst>
            <pc:docMk/>
            <pc:sldMk cId="3687936158" sldId="398"/>
            <ac:spMk id="3" creationId="{5CD92CA0-A2C2-4578-928C-188D33309A08}"/>
          </ac:spMkLst>
        </pc:spChg>
      </pc:sldChg>
      <pc:sldChg chg="modSp">
        <pc:chgData name="Dunda, Brian [Student]" userId="S::000815866@mohawkcollege.ca::b963ae9c-5f15-4b55-a858-19aff3f98de0" providerId="AD" clId="Web-{82EB0604-4626-4B67-9624-E12A6439FDFF}" dt="2021-03-31T21:56:36.567" v="175" actId="20577"/>
        <pc:sldMkLst>
          <pc:docMk/>
          <pc:sldMk cId="2943905995" sldId="399"/>
        </pc:sldMkLst>
        <pc:spChg chg="mod">
          <ac:chgData name="Dunda, Brian [Student]" userId="S::000815866@mohawkcollege.ca::b963ae9c-5f15-4b55-a858-19aff3f98de0" providerId="AD" clId="Web-{82EB0604-4626-4B67-9624-E12A6439FDFF}" dt="2021-03-31T21:56:36.567" v="175" actId="20577"/>
          <ac:spMkLst>
            <pc:docMk/>
            <pc:sldMk cId="2943905995" sldId="399"/>
            <ac:spMk id="3" creationId="{FF3309E4-21AF-4B89-A6E9-74F7EACB0699}"/>
          </ac:spMkLst>
        </pc:spChg>
      </pc:sldChg>
      <pc:sldChg chg="modSp">
        <pc:chgData name="Dunda, Brian [Student]" userId="S::000815866@mohawkcollege.ca::b963ae9c-5f15-4b55-a858-19aff3f98de0" providerId="AD" clId="Web-{82EB0604-4626-4B67-9624-E12A6439FDFF}" dt="2021-04-01T01:46:34.627" v="209" actId="20577"/>
        <pc:sldMkLst>
          <pc:docMk/>
          <pc:sldMk cId="2309782005" sldId="402"/>
        </pc:sldMkLst>
        <pc:spChg chg="mod">
          <ac:chgData name="Dunda, Brian [Student]" userId="S::000815866@mohawkcollege.ca::b963ae9c-5f15-4b55-a858-19aff3f98de0" providerId="AD" clId="Web-{82EB0604-4626-4B67-9624-E12A6439FDFF}" dt="2021-04-01T01:46:34.627" v="209" actId="20577"/>
          <ac:spMkLst>
            <pc:docMk/>
            <pc:sldMk cId="2309782005" sldId="402"/>
            <ac:spMk id="3" creationId="{E5A9EC61-50C5-4F8A-8404-02D930B19A54}"/>
          </ac:spMkLst>
        </pc:spChg>
      </pc:sldChg>
      <pc:sldChg chg="modSp">
        <pc:chgData name="Dunda, Brian [Student]" userId="S::000815866@mohawkcollege.ca::b963ae9c-5f15-4b55-a858-19aff3f98de0" providerId="AD" clId="Web-{82EB0604-4626-4B67-9624-E12A6439FDFF}" dt="2021-04-01T01:46:41.925" v="211" actId="20577"/>
        <pc:sldMkLst>
          <pc:docMk/>
          <pc:sldMk cId="283241612" sldId="403"/>
        </pc:sldMkLst>
        <pc:spChg chg="mod">
          <ac:chgData name="Dunda, Brian [Student]" userId="S::000815866@mohawkcollege.ca::b963ae9c-5f15-4b55-a858-19aff3f98de0" providerId="AD" clId="Web-{82EB0604-4626-4B67-9624-E12A6439FDFF}" dt="2021-04-01T01:46:41.925" v="211" actId="20577"/>
          <ac:spMkLst>
            <pc:docMk/>
            <pc:sldMk cId="283241612" sldId="403"/>
            <ac:spMk id="3" creationId="{E5A9EC61-50C5-4F8A-8404-02D930B19A54}"/>
          </ac:spMkLst>
        </pc:spChg>
      </pc:sldChg>
      <pc:sldChg chg="modSp">
        <pc:chgData name="Dunda, Brian [Student]" userId="S::000815866@mohawkcollege.ca::b963ae9c-5f15-4b55-a858-19aff3f98de0" providerId="AD" clId="Web-{82EB0604-4626-4B67-9624-E12A6439FDFF}" dt="2021-04-01T01:46:48.285" v="219" actId="20577"/>
        <pc:sldMkLst>
          <pc:docMk/>
          <pc:sldMk cId="284378097" sldId="404"/>
        </pc:sldMkLst>
        <pc:spChg chg="mod">
          <ac:chgData name="Dunda, Brian [Student]" userId="S::000815866@mohawkcollege.ca::b963ae9c-5f15-4b55-a858-19aff3f98de0" providerId="AD" clId="Web-{82EB0604-4626-4B67-9624-E12A6439FDFF}" dt="2021-04-01T01:46:48.285" v="219" actId="20577"/>
          <ac:spMkLst>
            <pc:docMk/>
            <pc:sldMk cId="284378097" sldId="404"/>
            <ac:spMk id="3" creationId="{E5A9EC61-50C5-4F8A-8404-02D930B19A54}"/>
          </ac:spMkLst>
        </pc:spChg>
      </pc:sldChg>
      <pc:sldChg chg="modSp">
        <pc:chgData name="Dunda, Brian [Student]" userId="S::000815866@mohawkcollege.ca::b963ae9c-5f15-4b55-a858-19aff3f98de0" providerId="AD" clId="Web-{82EB0604-4626-4B67-9624-E12A6439FDFF}" dt="2021-04-01T01:47:21.459" v="236" actId="20577"/>
        <pc:sldMkLst>
          <pc:docMk/>
          <pc:sldMk cId="1130492120" sldId="406"/>
        </pc:sldMkLst>
        <pc:spChg chg="mod">
          <ac:chgData name="Dunda, Brian [Student]" userId="S::000815866@mohawkcollege.ca::b963ae9c-5f15-4b55-a858-19aff3f98de0" providerId="AD" clId="Web-{82EB0604-4626-4B67-9624-E12A6439FDFF}" dt="2021-04-01T01:47:21.459" v="236" actId="20577"/>
          <ac:spMkLst>
            <pc:docMk/>
            <pc:sldMk cId="1130492120" sldId="406"/>
            <ac:spMk id="3" creationId="{E5A9EC61-50C5-4F8A-8404-02D930B19A54}"/>
          </ac:spMkLst>
        </pc:spChg>
      </pc:sldChg>
      <pc:sldChg chg="modSp">
        <pc:chgData name="Dunda, Brian [Student]" userId="S::000815866@mohawkcollege.ca::b963ae9c-5f15-4b55-a858-19aff3f98de0" providerId="AD" clId="Web-{82EB0604-4626-4B67-9624-E12A6439FDFF}" dt="2021-04-01T01:47:42.368" v="242" actId="20577"/>
        <pc:sldMkLst>
          <pc:docMk/>
          <pc:sldMk cId="1205624644" sldId="407"/>
        </pc:sldMkLst>
        <pc:spChg chg="mod">
          <ac:chgData name="Dunda, Brian [Student]" userId="S::000815866@mohawkcollege.ca::b963ae9c-5f15-4b55-a858-19aff3f98de0" providerId="AD" clId="Web-{82EB0604-4626-4B67-9624-E12A6439FDFF}" dt="2021-04-01T01:47:42.368" v="242" actId="20577"/>
          <ac:spMkLst>
            <pc:docMk/>
            <pc:sldMk cId="1205624644" sldId="407"/>
            <ac:spMk id="3" creationId="{E5A9EC61-50C5-4F8A-8404-02D930B19A54}"/>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Colleg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2" y="2765524"/>
            <a:ext cx="7250674" cy="1635518"/>
          </a:xfrm>
        </p:spPr>
        <p:txBody>
          <a:bodyPr anchor="b"/>
          <a:lstStyle>
            <a:lvl1pPr>
              <a:lnSpc>
                <a:spcPct val="100000"/>
              </a:lnSpc>
              <a:defRPr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CA"/>
              <a:t>This is your presentation title</a:t>
            </a:r>
            <a:endParaRPr lang="en-US"/>
          </a:p>
        </p:txBody>
      </p:sp>
      <p:sp>
        <p:nvSpPr>
          <p:cNvPr id="3" name="Subtitle 2"/>
          <p:cNvSpPr>
            <a:spLocks noGrp="1"/>
          </p:cNvSpPr>
          <p:nvPr>
            <p:ph type="subTitle" idx="1" hasCustomPrompt="1"/>
          </p:nvPr>
        </p:nvSpPr>
        <p:spPr>
          <a:xfrm>
            <a:off x="609602" y="4502640"/>
            <a:ext cx="9117331" cy="1185466"/>
          </a:xfrm>
        </p:spPr>
        <p:txBody>
          <a:bodyPr lIns="0" tIns="0" rIns="0" bIns="0">
            <a:noAutofit/>
          </a:bodyPr>
          <a:lstStyle>
            <a:lvl1pPr marL="0" indent="0" algn="l">
              <a:lnSpc>
                <a:spcPct val="100000"/>
              </a:lnSpc>
              <a:buNone/>
              <a:defRPr sz="2400" baseline="0">
                <a:solidFill>
                  <a:schemeClr val="accent3"/>
                </a:solidFill>
              </a:defRPr>
            </a:lvl1pPr>
            <a:lvl2pPr marL="586109" indent="0" algn="ctr">
              <a:buNone/>
              <a:defRPr>
                <a:solidFill>
                  <a:schemeClr val="tx1">
                    <a:tint val="75000"/>
                  </a:schemeClr>
                </a:solidFill>
              </a:defRPr>
            </a:lvl2pPr>
            <a:lvl3pPr marL="1172219" indent="0" algn="ctr">
              <a:buNone/>
              <a:defRPr>
                <a:solidFill>
                  <a:schemeClr val="tx1">
                    <a:tint val="75000"/>
                  </a:schemeClr>
                </a:solidFill>
              </a:defRPr>
            </a:lvl3pPr>
            <a:lvl4pPr marL="1758328" indent="0" algn="ctr">
              <a:buNone/>
              <a:defRPr>
                <a:solidFill>
                  <a:schemeClr val="tx1">
                    <a:tint val="75000"/>
                  </a:schemeClr>
                </a:solidFill>
              </a:defRPr>
            </a:lvl4pPr>
            <a:lvl5pPr marL="2344438" indent="0" algn="ctr">
              <a:buNone/>
              <a:defRPr>
                <a:solidFill>
                  <a:schemeClr val="tx1">
                    <a:tint val="75000"/>
                  </a:schemeClr>
                </a:solidFill>
              </a:defRPr>
            </a:lvl5pPr>
            <a:lvl6pPr marL="2930547" indent="0" algn="ctr">
              <a:buNone/>
              <a:defRPr>
                <a:solidFill>
                  <a:schemeClr val="tx1">
                    <a:tint val="75000"/>
                  </a:schemeClr>
                </a:solidFill>
              </a:defRPr>
            </a:lvl6pPr>
            <a:lvl7pPr marL="3516656" indent="0" algn="ctr">
              <a:buNone/>
              <a:defRPr>
                <a:solidFill>
                  <a:schemeClr val="tx1">
                    <a:tint val="75000"/>
                  </a:schemeClr>
                </a:solidFill>
              </a:defRPr>
            </a:lvl7pPr>
            <a:lvl8pPr marL="4102766" indent="0" algn="ctr">
              <a:buNone/>
              <a:defRPr>
                <a:solidFill>
                  <a:schemeClr val="tx1">
                    <a:tint val="75000"/>
                  </a:schemeClr>
                </a:solidFill>
              </a:defRPr>
            </a:lvl8pPr>
            <a:lvl9pPr marL="4688875" indent="0" algn="ctr">
              <a:buNone/>
              <a:defRPr>
                <a:solidFill>
                  <a:schemeClr val="tx1">
                    <a:tint val="75000"/>
                  </a:schemeClr>
                </a:solidFill>
              </a:defRPr>
            </a:lvl9pPr>
          </a:lstStyle>
          <a:p>
            <a:r>
              <a:rPr lang="en-CA"/>
              <a:t>Presentation subtitle or brief one-sentence description.</a:t>
            </a:r>
            <a:endParaRPr lang="en-US"/>
          </a:p>
        </p:txBody>
      </p:sp>
      <p:sp>
        <p:nvSpPr>
          <p:cNvPr id="5" name="Text Placeholder 4"/>
          <p:cNvSpPr>
            <a:spLocks noGrp="1"/>
          </p:cNvSpPr>
          <p:nvPr>
            <p:ph type="body" sz="quarter" idx="10" hasCustomPrompt="1"/>
          </p:nvPr>
        </p:nvSpPr>
        <p:spPr>
          <a:xfrm>
            <a:off x="609601" y="5783580"/>
            <a:ext cx="5358682" cy="471660"/>
          </a:xfrm>
        </p:spPr>
        <p:txBody>
          <a:bodyPr anchor="b"/>
          <a:lstStyle>
            <a:lvl1pPr>
              <a:defRPr sz="1800" baseline="0">
                <a:solidFill>
                  <a:schemeClr val="bg1"/>
                </a:solidFill>
              </a:defRPr>
            </a:lvl1pPr>
          </a:lstStyle>
          <a:p>
            <a:pPr lvl="0"/>
            <a:r>
              <a:rPr lang="en-CA"/>
              <a:t>Place date or name here</a:t>
            </a:r>
            <a:endParaRPr lang="en-US"/>
          </a:p>
        </p:txBody>
      </p:sp>
      <p:pic>
        <p:nvPicPr>
          <p:cNvPr id="8" name="Picture 7">
            <a:extLst>
              <a:ext uri="{FF2B5EF4-FFF2-40B4-BE49-F238E27FC236}">
                <a16:creationId xmlns:a16="http://schemas.microsoft.com/office/drawing/2014/main" id="{DB7CC196-060E-C946-9E5C-A1DFF0DF269A}"/>
              </a:ext>
            </a:extLst>
          </p:cNvPr>
          <p:cNvPicPr>
            <a:picLocks noChangeAspect="1"/>
          </p:cNvPicPr>
          <p:nvPr userDrawn="1"/>
        </p:nvPicPr>
        <p:blipFill>
          <a:blip r:embed="rId2"/>
          <a:stretch>
            <a:fillRect/>
          </a:stretch>
        </p:blipFill>
        <p:spPr>
          <a:xfrm>
            <a:off x="8756690" y="611718"/>
            <a:ext cx="2828649" cy="476250"/>
          </a:xfrm>
          <a:prstGeom prst="rect">
            <a:avLst/>
          </a:prstGeom>
        </p:spPr>
      </p:pic>
    </p:spTree>
    <p:extLst>
      <p:ext uri="{BB962C8B-B14F-4D97-AF65-F5344CB8AC3E}">
        <p14:creationId xmlns:p14="http://schemas.microsoft.com/office/powerpoint/2010/main" val="226987321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ople/Contact">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a:xfrm>
            <a:off x="622300" y="1803797"/>
            <a:ext cx="1625307" cy="1509752"/>
          </a:xfrm>
        </p:spPr>
        <p:txBody>
          <a:bodyPr/>
          <a:lstStyle>
            <a:lvl1pPr>
              <a:defRPr/>
            </a:lvl1pPr>
          </a:lstStyle>
          <a:p>
            <a:r>
              <a:rPr lang="en-US"/>
              <a:t>Photo</a:t>
            </a:r>
          </a:p>
        </p:txBody>
      </p:sp>
      <p:sp>
        <p:nvSpPr>
          <p:cNvPr id="11" name="Text Placeholder 10"/>
          <p:cNvSpPr>
            <a:spLocks noGrp="1"/>
          </p:cNvSpPr>
          <p:nvPr>
            <p:ph type="body" sz="quarter" idx="17" hasCustomPrompt="1"/>
          </p:nvPr>
        </p:nvSpPr>
        <p:spPr>
          <a:xfrm>
            <a:off x="2488956" y="2336800"/>
            <a:ext cx="3504744" cy="2665506"/>
          </a:xfrm>
        </p:spPr>
        <p:txBody>
          <a:bodyPr anchor="t"/>
          <a:lstStyle>
            <a:lvl1pPr>
              <a:defRPr sz="2100"/>
            </a:lvl1pPr>
          </a:lstStyle>
          <a:p>
            <a:pPr lvl="0"/>
            <a:r>
              <a:rPr lang="en-CA"/>
              <a:t>Person 1’s description</a:t>
            </a:r>
          </a:p>
        </p:txBody>
      </p:sp>
      <p:sp>
        <p:nvSpPr>
          <p:cNvPr id="8" name="Title 1"/>
          <p:cNvSpPr>
            <a:spLocks noGrp="1"/>
          </p:cNvSpPr>
          <p:nvPr>
            <p:ph type="title" hasCustomPrompt="1"/>
          </p:nvPr>
        </p:nvSpPr>
        <p:spPr>
          <a:xfrm>
            <a:off x="609601" y="576274"/>
            <a:ext cx="7106241" cy="1001980"/>
          </a:xfrm>
        </p:spPr>
        <p:txBody>
          <a:bodyPr anchor="t">
            <a:noAutofit/>
          </a:bodyPr>
          <a:lstStyle>
            <a:lvl1pPr>
              <a:lnSpc>
                <a:spcPct val="100000"/>
              </a:lnSpc>
              <a:defRPr sz="3300" b="1" baseline="0">
                <a:solidFill>
                  <a:schemeClr val="tx2"/>
                </a:solidFill>
              </a:defRPr>
            </a:lvl1pPr>
          </a:lstStyle>
          <a:p>
            <a:r>
              <a:rPr lang="en-CA"/>
              <a:t>People and/or Contact Information</a:t>
            </a:r>
            <a:endParaRPr lang="en-US"/>
          </a:p>
        </p:txBody>
      </p:sp>
      <p:sp>
        <p:nvSpPr>
          <p:cNvPr id="7" name="Text Placeholder 6"/>
          <p:cNvSpPr>
            <a:spLocks noGrp="1"/>
          </p:cNvSpPr>
          <p:nvPr>
            <p:ph type="body" sz="quarter" idx="18" hasCustomPrompt="1"/>
          </p:nvPr>
        </p:nvSpPr>
        <p:spPr>
          <a:xfrm>
            <a:off x="2488365" y="1803797"/>
            <a:ext cx="3504858" cy="533003"/>
          </a:xfrm>
        </p:spPr>
        <p:txBody>
          <a:bodyPr/>
          <a:lstStyle>
            <a:lvl1pPr>
              <a:defRPr b="1">
                <a:solidFill>
                  <a:schemeClr val="accent2"/>
                </a:solidFill>
              </a:defRPr>
            </a:lvl1pPr>
          </a:lstStyle>
          <a:p>
            <a:pPr lvl="0"/>
            <a:r>
              <a:rPr lang="en-CA"/>
              <a:t>Name 1</a:t>
            </a:r>
          </a:p>
        </p:txBody>
      </p:sp>
      <p:sp>
        <p:nvSpPr>
          <p:cNvPr id="13" name="Text Placeholder 12"/>
          <p:cNvSpPr>
            <a:spLocks noGrp="1"/>
          </p:cNvSpPr>
          <p:nvPr>
            <p:ph type="body" sz="quarter" idx="19" hasCustomPrompt="1"/>
          </p:nvPr>
        </p:nvSpPr>
        <p:spPr>
          <a:xfrm>
            <a:off x="2488365" y="5118596"/>
            <a:ext cx="3504858" cy="532904"/>
          </a:xfrm>
        </p:spPr>
        <p:txBody>
          <a:bodyPr anchor="b"/>
          <a:lstStyle>
            <a:lvl1pPr>
              <a:defRPr sz="1575"/>
            </a:lvl1pPr>
          </a:lstStyle>
          <a:p>
            <a:pPr lvl="0"/>
            <a:r>
              <a:rPr lang="en-CA"/>
              <a:t>Person 1’s email</a:t>
            </a:r>
          </a:p>
        </p:txBody>
      </p:sp>
      <p:sp>
        <p:nvSpPr>
          <p:cNvPr id="9" name="Picture Placeholder 4"/>
          <p:cNvSpPr>
            <a:spLocks noGrp="1"/>
          </p:cNvSpPr>
          <p:nvPr>
            <p:ph type="pic" sz="quarter" idx="20" hasCustomPrompt="1"/>
          </p:nvPr>
        </p:nvSpPr>
        <p:spPr>
          <a:xfrm>
            <a:off x="6222271" y="1803797"/>
            <a:ext cx="1625307" cy="1509752"/>
          </a:xfrm>
        </p:spPr>
        <p:txBody>
          <a:bodyPr/>
          <a:lstStyle>
            <a:lvl1pPr>
              <a:defRPr/>
            </a:lvl1pPr>
          </a:lstStyle>
          <a:p>
            <a:r>
              <a:rPr lang="en-US"/>
              <a:t>Photo</a:t>
            </a:r>
          </a:p>
        </p:txBody>
      </p:sp>
      <p:sp>
        <p:nvSpPr>
          <p:cNvPr id="10" name="Text Placeholder 10"/>
          <p:cNvSpPr>
            <a:spLocks noGrp="1"/>
          </p:cNvSpPr>
          <p:nvPr>
            <p:ph type="body" sz="quarter" idx="21" hasCustomPrompt="1"/>
          </p:nvPr>
        </p:nvSpPr>
        <p:spPr>
          <a:xfrm>
            <a:off x="8088927" y="2336800"/>
            <a:ext cx="3504744" cy="2665506"/>
          </a:xfrm>
        </p:spPr>
        <p:txBody>
          <a:bodyPr anchor="t"/>
          <a:lstStyle>
            <a:lvl1pPr>
              <a:defRPr sz="2100"/>
            </a:lvl1pPr>
          </a:lstStyle>
          <a:p>
            <a:pPr lvl="0"/>
            <a:r>
              <a:rPr lang="en-CA"/>
              <a:t>Person 2’s description</a:t>
            </a:r>
          </a:p>
        </p:txBody>
      </p:sp>
      <p:sp>
        <p:nvSpPr>
          <p:cNvPr id="12" name="Text Placeholder 6"/>
          <p:cNvSpPr>
            <a:spLocks noGrp="1"/>
          </p:cNvSpPr>
          <p:nvPr>
            <p:ph type="body" sz="quarter" idx="22" hasCustomPrompt="1"/>
          </p:nvPr>
        </p:nvSpPr>
        <p:spPr>
          <a:xfrm>
            <a:off x="8088336" y="1803797"/>
            <a:ext cx="3504858" cy="533003"/>
          </a:xfrm>
        </p:spPr>
        <p:txBody>
          <a:bodyPr/>
          <a:lstStyle>
            <a:lvl1pPr>
              <a:defRPr b="1">
                <a:solidFill>
                  <a:schemeClr val="accent2"/>
                </a:solidFill>
              </a:defRPr>
            </a:lvl1pPr>
          </a:lstStyle>
          <a:p>
            <a:pPr lvl="0"/>
            <a:r>
              <a:rPr lang="en-CA"/>
              <a:t>Name 2</a:t>
            </a:r>
          </a:p>
        </p:txBody>
      </p:sp>
      <p:sp>
        <p:nvSpPr>
          <p:cNvPr id="14" name="Text Placeholder 12"/>
          <p:cNvSpPr>
            <a:spLocks noGrp="1"/>
          </p:cNvSpPr>
          <p:nvPr>
            <p:ph type="body" sz="quarter" idx="23" hasCustomPrompt="1"/>
          </p:nvPr>
        </p:nvSpPr>
        <p:spPr>
          <a:xfrm>
            <a:off x="8088336" y="5118596"/>
            <a:ext cx="3504858" cy="532904"/>
          </a:xfrm>
        </p:spPr>
        <p:txBody>
          <a:bodyPr anchor="b"/>
          <a:lstStyle>
            <a:lvl1pPr>
              <a:defRPr sz="1575"/>
            </a:lvl1pPr>
          </a:lstStyle>
          <a:p>
            <a:pPr lvl="0"/>
            <a:r>
              <a:rPr lang="en-CA"/>
              <a:t>Person 2’s email</a:t>
            </a:r>
          </a:p>
        </p:txBody>
      </p:sp>
      <p:pic>
        <p:nvPicPr>
          <p:cNvPr id="16" name="Picture 15" descr="green-bar.eps">
            <a:extLst>
              <a:ext uri="{FF2B5EF4-FFF2-40B4-BE49-F238E27FC236}">
                <a16:creationId xmlns:a16="http://schemas.microsoft.com/office/drawing/2014/main" id="{63EB3FF2-BAE3-FE49-BE4D-3122F7F54EDF}"/>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0" y="6248401"/>
            <a:ext cx="12190809" cy="614507"/>
          </a:xfrm>
          <a:prstGeom prst="rect">
            <a:avLst/>
          </a:prstGeom>
        </p:spPr>
      </p:pic>
      <p:sp>
        <p:nvSpPr>
          <p:cNvPr id="17" name="Slide Number Placeholder 8">
            <a:extLst>
              <a:ext uri="{FF2B5EF4-FFF2-40B4-BE49-F238E27FC236}">
                <a16:creationId xmlns:a16="http://schemas.microsoft.com/office/drawing/2014/main" id="{F205B07A-6648-734F-B148-586E9FBD2D27}"/>
              </a:ext>
            </a:extLst>
          </p:cNvPr>
          <p:cNvSpPr>
            <a:spLocks noGrp="1"/>
          </p:cNvSpPr>
          <p:nvPr>
            <p:ph type="sldNum" sz="quarter" idx="24"/>
          </p:nvPr>
        </p:nvSpPr>
        <p:spPr>
          <a:xfrm>
            <a:off x="200492" y="6373091"/>
            <a:ext cx="396810" cy="365126"/>
          </a:xfrm>
        </p:spPr>
        <p:txBody>
          <a:bodyPr/>
          <a:lstStyle>
            <a:lvl1pPr>
              <a:defRPr>
                <a:solidFill>
                  <a:schemeClr val="bg2"/>
                </a:solidFill>
              </a:defRPr>
            </a:lvl1pPr>
          </a:lstStyle>
          <a:p>
            <a:fld id="{DEF3F5F5-7776-394F-A41F-3BAFC9CC9F8E}" type="slidenum">
              <a:rPr lang="en-US" smtClean="0"/>
              <a:pPr/>
              <a:t>‹#›</a:t>
            </a:fld>
            <a:endParaRPr lang="en-US"/>
          </a:p>
        </p:txBody>
      </p:sp>
      <p:pic>
        <p:nvPicPr>
          <p:cNvPr id="18" name="Picture 17">
            <a:extLst>
              <a:ext uri="{FF2B5EF4-FFF2-40B4-BE49-F238E27FC236}">
                <a16:creationId xmlns:a16="http://schemas.microsoft.com/office/drawing/2014/main" id="{7FDDFB09-91AF-4C47-B5CF-E1E430D982F0}"/>
              </a:ext>
            </a:extLst>
          </p:cNvPr>
          <p:cNvPicPr>
            <a:picLocks noChangeAspect="1"/>
          </p:cNvPicPr>
          <p:nvPr userDrawn="1"/>
        </p:nvPicPr>
        <p:blipFill>
          <a:blip r:embed="rId3"/>
          <a:stretch>
            <a:fillRect/>
          </a:stretch>
        </p:blipFill>
        <p:spPr>
          <a:xfrm>
            <a:off x="11515340" y="6410273"/>
            <a:ext cx="473787" cy="290762"/>
          </a:xfrm>
          <a:prstGeom prst="rect">
            <a:avLst/>
          </a:prstGeom>
        </p:spPr>
      </p:pic>
    </p:spTree>
    <p:extLst>
      <p:ext uri="{BB962C8B-B14F-4D97-AF65-F5344CB8AC3E}">
        <p14:creationId xmlns:p14="http://schemas.microsoft.com/office/powerpoint/2010/main" val="182619866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Col Key Point w/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EEA199-C81E-A549-8964-BA5D6F293C11}"/>
              </a:ext>
            </a:extLst>
          </p:cNvPr>
          <p:cNvSpPr/>
          <p:nvPr userDrawn="1"/>
        </p:nvSpPr>
        <p:spPr>
          <a:xfrm>
            <a:off x="9827670" y="0"/>
            <a:ext cx="2363139" cy="68580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09601" y="576274"/>
            <a:ext cx="7106241" cy="1001980"/>
          </a:xfrm>
        </p:spPr>
        <p:txBody>
          <a:bodyPr anchor="t">
            <a:noAutofit/>
          </a:bodyPr>
          <a:lstStyle>
            <a:lvl1pPr>
              <a:lnSpc>
                <a:spcPct val="100000"/>
              </a:lnSpc>
              <a:defRPr sz="3300" b="1" baseline="0">
                <a:solidFill>
                  <a:schemeClr val="tx2"/>
                </a:solidFill>
              </a:defRPr>
            </a:lvl1pPr>
          </a:lstStyle>
          <a:p>
            <a:r>
              <a:rPr lang="en-CA"/>
              <a:t>This is a key point slide with 1 column</a:t>
            </a:r>
            <a:endParaRPr lang="en-US"/>
          </a:p>
        </p:txBody>
      </p:sp>
      <p:sp>
        <p:nvSpPr>
          <p:cNvPr id="12" name="Text Placeholder 5"/>
          <p:cNvSpPr>
            <a:spLocks noGrp="1"/>
          </p:cNvSpPr>
          <p:nvPr>
            <p:ph type="body" sz="quarter" idx="15" hasCustomPrompt="1"/>
          </p:nvPr>
        </p:nvSpPr>
        <p:spPr>
          <a:xfrm>
            <a:off x="609602" y="1803401"/>
            <a:ext cx="8710984" cy="3848100"/>
          </a:xfrm>
        </p:spPr>
        <p:txBody>
          <a:bodyPr/>
          <a:lstStyle>
            <a:lvl1pPr>
              <a:spcBef>
                <a:spcPts val="1200"/>
              </a:spcBef>
              <a:defRPr baseline="0"/>
            </a:lvl1pPr>
            <a:lvl3pPr marL="1515073" indent="-342854">
              <a:buFont typeface="Wingdings" pitchFamily="2" charset="2"/>
              <a:buChar char="§"/>
              <a:defRPr/>
            </a:lvl3pPr>
            <a:lvl4pPr marL="2051383" indent="-293055">
              <a:spcBef>
                <a:spcPts val="828"/>
              </a:spcBef>
              <a:buSzPct val="100000"/>
              <a:buFont typeface="Courier New" panose="02070309020205020404" pitchFamily="49" charset="0"/>
              <a:buChar char="o"/>
              <a:defRPr>
                <a:solidFill>
                  <a:schemeClr val="accent2"/>
                </a:solidFill>
              </a:defRPr>
            </a:lvl4pPr>
          </a:lstStyle>
          <a:p>
            <a:pPr lvl="0"/>
            <a:r>
              <a:rPr lang="en-CA"/>
              <a:t>Click to edit content. Keep content minimal on key point slides. Bullets are available to organize information.</a:t>
            </a:r>
          </a:p>
          <a:p>
            <a:pPr lvl="1"/>
            <a:r>
              <a:rPr lang="en-CA"/>
              <a:t>Second level</a:t>
            </a:r>
          </a:p>
          <a:p>
            <a:pPr lvl="2"/>
            <a:r>
              <a:rPr lang="en-CA"/>
              <a:t>Third level</a:t>
            </a:r>
          </a:p>
          <a:p>
            <a:pPr lvl="3"/>
            <a:r>
              <a:rPr lang="en-CA"/>
              <a:t>Fourth level</a:t>
            </a:r>
          </a:p>
        </p:txBody>
      </p:sp>
      <p:pic>
        <p:nvPicPr>
          <p:cNvPr id="14" name="Picture 13" descr="green-bar.eps"/>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0" y="6248401"/>
            <a:ext cx="12190809" cy="614507"/>
          </a:xfrm>
          <a:prstGeom prst="rect">
            <a:avLst/>
          </a:prstGeom>
        </p:spPr>
      </p:pic>
      <p:sp>
        <p:nvSpPr>
          <p:cNvPr id="16" name="Slide Number Placeholder 8"/>
          <p:cNvSpPr>
            <a:spLocks noGrp="1"/>
          </p:cNvSpPr>
          <p:nvPr>
            <p:ph type="sldNum" sz="quarter" idx="19"/>
          </p:nvPr>
        </p:nvSpPr>
        <p:spPr>
          <a:xfrm>
            <a:off x="200492" y="6373091"/>
            <a:ext cx="396810" cy="365126"/>
          </a:xfrm>
        </p:spPr>
        <p:txBody>
          <a:bodyPr/>
          <a:lstStyle>
            <a:lvl1pPr>
              <a:defRPr>
                <a:solidFill>
                  <a:schemeClr val="bg2"/>
                </a:solidFill>
              </a:defRPr>
            </a:lvl1pPr>
          </a:lstStyle>
          <a:p>
            <a:fld id="{DEF3F5F5-7776-394F-A41F-3BAFC9CC9F8E}" type="slidenum">
              <a:rPr lang="en-US" smtClean="0"/>
              <a:pPr/>
              <a:t>‹#›</a:t>
            </a:fld>
            <a:endParaRPr lang="en-US"/>
          </a:p>
        </p:txBody>
      </p:sp>
      <p:pic>
        <p:nvPicPr>
          <p:cNvPr id="9" name="Picture 8">
            <a:extLst>
              <a:ext uri="{FF2B5EF4-FFF2-40B4-BE49-F238E27FC236}">
                <a16:creationId xmlns:a16="http://schemas.microsoft.com/office/drawing/2014/main" id="{B5800226-79E1-4049-9CCC-5EE0F169DF45}"/>
              </a:ext>
            </a:extLst>
          </p:cNvPr>
          <p:cNvPicPr>
            <a:picLocks noChangeAspect="1"/>
          </p:cNvPicPr>
          <p:nvPr userDrawn="1"/>
        </p:nvPicPr>
        <p:blipFill>
          <a:blip r:embed="rId3"/>
          <a:stretch>
            <a:fillRect/>
          </a:stretch>
        </p:blipFill>
        <p:spPr>
          <a:xfrm>
            <a:off x="11515340" y="6410273"/>
            <a:ext cx="473787" cy="290762"/>
          </a:xfrm>
          <a:prstGeom prst="rect">
            <a:avLst/>
          </a:prstGeom>
        </p:spPr>
      </p:pic>
      <p:sp>
        <p:nvSpPr>
          <p:cNvPr id="5" name="Text Placeholder 4">
            <a:extLst>
              <a:ext uri="{FF2B5EF4-FFF2-40B4-BE49-F238E27FC236}">
                <a16:creationId xmlns:a16="http://schemas.microsoft.com/office/drawing/2014/main" id="{B2D2A2CF-A6FE-2942-9758-91AD07595269}"/>
              </a:ext>
            </a:extLst>
          </p:cNvPr>
          <p:cNvSpPr>
            <a:spLocks noGrp="1"/>
          </p:cNvSpPr>
          <p:nvPr>
            <p:ph type="body" sz="quarter" idx="20" hasCustomPrompt="1"/>
          </p:nvPr>
        </p:nvSpPr>
        <p:spPr>
          <a:xfrm>
            <a:off x="10011117" y="576274"/>
            <a:ext cx="1996245" cy="5075227"/>
          </a:xfrm>
        </p:spPr>
        <p:txBody>
          <a:bodyPr/>
          <a:lstStyle>
            <a:lvl1pPr marL="0" marR="0" indent="0" algn="l" defTabSz="586109" rtl="0" eaLnBrk="1" fontAlgn="auto" latinLnBrk="0" hangingPunct="1">
              <a:lnSpc>
                <a:spcPct val="110000"/>
              </a:lnSpc>
              <a:spcBef>
                <a:spcPct val="20000"/>
              </a:spcBef>
              <a:spcAft>
                <a:spcPts val="0"/>
              </a:spcAft>
              <a:buClr>
                <a:schemeClr val="accent2"/>
              </a:buClr>
              <a:buSzTx/>
              <a:buFontTx/>
              <a:buNone/>
              <a:tabLst/>
              <a:defRPr sz="1500">
                <a:solidFill>
                  <a:schemeClr val="bg2"/>
                </a:solidFill>
              </a:defRPr>
            </a:lvl1pPr>
          </a:lstStyle>
          <a:p>
            <a:pPr marL="0" marR="0" lvl="0" indent="0" algn="l" defTabSz="586109" rtl="0" eaLnBrk="1" fontAlgn="auto" latinLnBrk="0" hangingPunct="1">
              <a:lnSpc>
                <a:spcPct val="110000"/>
              </a:lnSpc>
              <a:spcBef>
                <a:spcPct val="20000"/>
              </a:spcBef>
              <a:spcAft>
                <a:spcPts val="0"/>
              </a:spcAft>
              <a:buClr>
                <a:schemeClr val="accent2"/>
              </a:buClr>
              <a:buSzTx/>
              <a:buFontTx/>
              <a:buNone/>
              <a:tabLst/>
              <a:defRPr/>
            </a:pPr>
            <a:r>
              <a:rPr lang="en-CA"/>
              <a:t>An optional annotation or text box for extra information.</a:t>
            </a:r>
            <a:endParaRPr lang="en-US"/>
          </a:p>
          <a:p>
            <a:pPr lvl="0"/>
            <a:endParaRPr lang="en-US"/>
          </a:p>
        </p:txBody>
      </p:sp>
    </p:spTree>
    <p:extLst>
      <p:ext uri="{BB962C8B-B14F-4D97-AF65-F5344CB8AC3E}">
        <p14:creationId xmlns:p14="http://schemas.microsoft.com/office/powerpoint/2010/main" val="508058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Col Key Point, No Title">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41497EF-504D-5646-B224-6AD4C966C02E}"/>
              </a:ext>
            </a:extLst>
          </p:cNvPr>
          <p:cNvSpPr/>
          <p:nvPr userDrawn="1"/>
        </p:nvSpPr>
        <p:spPr>
          <a:xfrm>
            <a:off x="9827670" y="0"/>
            <a:ext cx="2363139" cy="68580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ext Placeholder 5"/>
          <p:cNvSpPr>
            <a:spLocks noGrp="1"/>
          </p:cNvSpPr>
          <p:nvPr>
            <p:ph type="body" sz="quarter" idx="15" hasCustomPrompt="1"/>
          </p:nvPr>
        </p:nvSpPr>
        <p:spPr>
          <a:xfrm>
            <a:off x="609602" y="495299"/>
            <a:ext cx="8710984" cy="5156201"/>
          </a:xfrm>
        </p:spPr>
        <p:txBody>
          <a:bodyPr/>
          <a:lstStyle>
            <a:lvl1pPr>
              <a:spcBef>
                <a:spcPts val="1200"/>
              </a:spcBef>
              <a:defRPr baseline="0"/>
            </a:lvl1pPr>
            <a:lvl2pPr>
              <a:defRPr/>
            </a:lvl2pPr>
            <a:lvl3pPr marL="1515073" indent="-342854">
              <a:buFont typeface="Wingdings" pitchFamily="2" charset="2"/>
              <a:buChar char="§"/>
              <a:defRPr/>
            </a:lvl3pPr>
            <a:lvl4pPr marL="2051383" indent="-293055">
              <a:spcBef>
                <a:spcPts val="828"/>
              </a:spcBef>
              <a:buSzPct val="100000"/>
              <a:buFont typeface="Courier New" panose="02070309020205020404" pitchFamily="49" charset="0"/>
              <a:buChar char="o"/>
              <a:defRPr>
                <a:solidFill>
                  <a:schemeClr val="accent2"/>
                </a:solidFill>
              </a:defRPr>
            </a:lvl4pPr>
          </a:lstStyle>
          <a:p>
            <a:pPr lvl="0"/>
            <a:r>
              <a:rPr lang="en-CA"/>
              <a:t>This is a basic 1-column key point slide with no title.</a:t>
            </a:r>
          </a:p>
          <a:p>
            <a:pPr lvl="0"/>
            <a:r>
              <a:rPr lang="en-CA"/>
              <a:t>Click to edit content. Keep content minimal on key point slides. Bullets are available to organize information.</a:t>
            </a:r>
          </a:p>
          <a:p>
            <a:pPr lvl="1"/>
            <a:r>
              <a:rPr lang="en-CA"/>
              <a:t>Second level</a:t>
            </a:r>
          </a:p>
          <a:p>
            <a:pPr lvl="2"/>
            <a:r>
              <a:rPr lang="en-CA"/>
              <a:t>Third level</a:t>
            </a:r>
          </a:p>
          <a:p>
            <a:pPr lvl="3"/>
            <a:r>
              <a:rPr lang="en-CA"/>
              <a:t>Fourth level</a:t>
            </a:r>
          </a:p>
        </p:txBody>
      </p:sp>
      <p:pic>
        <p:nvPicPr>
          <p:cNvPr id="16" name="Picture 15" descr="green-bar.eps">
            <a:extLst>
              <a:ext uri="{FF2B5EF4-FFF2-40B4-BE49-F238E27FC236}">
                <a16:creationId xmlns:a16="http://schemas.microsoft.com/office/drawing/2014/main" id="{485ACF11-C8A3-E04C-82D1-7DDED121A31F}"/>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0" y="6248401"/>
            <a:ext cx="12190809" cy="614507"/>
          </a:xfrm>
          <a:prstGeom prst="rect">
            <a:avLst/>
          </a:prstGeom>
        </p:spPr>
      </p:pic>
      <p:sp>
        <p:nvSpPr>
          <p:cNvPr id="17" name="Slide Number Placeholder 8">
            <a:extLst>
              <a:ext uri="{FF2B5EF4-FFF2-40B4-BE49-F238E27FC236}">
                <a16:creationId xmlns:a16="http://schemas.microsoft.com/office/drawing/2014/main" id="{50201519-3898-3A4C-9D34-AB4EC758925F}"/>
              </a:ext>
            </a:extLst>
          </p:cNvPr>
          <p:cNvSpPr>
            <a:spLocks noGrp="1"/>
          </p:cNvSpPr>
          <p:nvPr>
            <p:ph type="sldNum" sz="quarter" idx="19"/>
          </p:nvPr>
        </p:nvSpPr>
        <p:spPr>
          <a:xfrm>
            <a:off x="200492" y="6373091"/>
            <a:ext cx="396810" cy="365126"/>
          </a:xfrm>
        </p:spPr>
        <p:txBody>
          <a:bodyPr/>
          <a:lstStyle>
            <a:lvl1pPr>
              <a:defRPr>
                <a:solidFill>
                  <a:schemeClr val="bg2"/>
                </a:solidFill>
              </a:defRPr>
            </a:lvl1pPr>
          </a:lstStyle>
          <a:p>
            <a:fld id="{DEF3F5F5-7776-394F-A41F-3BAFC9CC9F8E}" type="slidenum">
              <a:rPr lang="en-US" smtClean="0"/>
              <a:pPr/>
              <a:t>‹#›</a:t>
            </a:fld>
            <a:endParaRPr lang="en-US"/>
          </a:p>
        </p:txBody>
      </p:sp>
      <p:pic>
        <p:nvPicPr>
          <p:cNvPr id="18" name="Picture 17">
            <a:extLst>
              <a:ext uri="{FF2B5EF4-FFF2-40B4-BE49-F238E27FC236}">
                <a16:creationId xmlns:a16="http://schemas.microsoft.com/office/drawing/2014/main" id="{24A20C37-5ED8-BA4E-B834-08A5D5EAC00D}"/>
              </a:ext>
            </a:extLst>
          </p:cNvPr>
          <p:cNvPicPr>
            <a:picLocks noChangeAspect="1"/>
          </p:cNvPicPr>
          <p:nvPr userDrawn="1"/>
        </p:nvPicPr>
        <p:blipFill>
          <a:blip r:embed="rId3"/>
          <a:stretch>
            <a:fillRect/>
          </a:stretch>
        </p:blipFill>
        <p:spPr>
          <a:xfrm>
            <a:off x="11515340" y="6410273"/>
            <a:ext cx="473787" cy="290762"/>
          </a:xfrm>
          <a:prstGeom prst="rect">
            <a:avLst/>
          </a:prstGeom>
        </p:spPr>
      </p:pic>
      <p:sp>
        <p:nvSpPr>
          <p:cNvPr id="20" name="Text Placeholder 4">
            <a:extLst>
              <a:ext uri="{FF2B5EF4-FFF2-40B4-BE49-F238E27FC236}">
                <a16:creationId xmlns:a16="http://schemas.microsoft.com/office/drawing/2014/main" id="{5E9519BD-6206-1840-8A63-B2837E58EE42}"/>
              </a:ext>
            </a:extLst>
          </p:cNvPr>
          <p:cNvSpPr>
            <a:spLocks noGrp="1"/>
          </p:cNvSpPr>
          <p:nvPr>
            <p:ph type="body" sz="quarter" idx="20" hasCustomPrompt="1"/>
          </p:nvPr>
        </p:nvSpPr>
        <p:spPr>
          <a:xfrm>
            <a:off x="10011117" y="576274"/>
            <a:ext cx="1996245" cy="5075227"/>
          </a:xfrm>
        </p:spPr>
        <p:txBody>
          <a:bodyPr/>
          <a:lstStyle>
            <a:lvl1pPr marL="0" marR="0" indent="0" algn="l" defTabSz="586109" rtl="0" eaLnBrk="1" fontAlgn="auto" latinLnBrk="0" hangingPunct="1">
              <a:lnSpc>
                <a:spcPct val="110000"/>
              </a:lnSpc>
              <a:spcBef>
                <a:spcPct val="20000"/>
              </a:spcBef>
              <a:spcAft>
                <a:spcPts val="0"/>
              </a:spcAft>
              <a:buClr>
                <a:schemeClr val="accent2"/>
              </a:buClr>
              <a:buSzTx/>
              <a:buFontTx/>
              <a:buNone/>
              <a:tabLst/>
              <a:defRPr sz="1500">
                <a:solidFill>
                  <a:schemeClr val="bg2"/>
                </a:solidFill>
              </a:defRPr>
            </a:lvl1pPr>
          </a:lstStyle>
          <a:p>
            <a:pPr marL="0" marR="0" lvl="0" indent="0" algn="l" defTabSz="586109" rtl="0" eaLnBrk="1" fontAlgn="auto" latinLnBrk="0" hangingPunct="1">
              <a:lnSpc>
                <a:spcPct val="110000"/>
              </a:lnSpc>
              <a:spcBef>
                <a:spcPct val="20000"/>
              </a:spcBef>
              <a:spcAft>
                <a:spcPts val="0"/>
              </a:spcAft>
              <a:buClr>
                <a:schemeClr val="accent2"/>
              </a:buClr>
              <a:buSzTx/>
              <a:buFontTx/>
              <a:buNone/>
              <a:tabLst/>
              <a:defRPr/>
            </a:pPr>
            <a:r>
              <a:rPr lang="en-CA"/>
              <a:t>An optional annotation or text box for extra information.</a:t>
            </a:r>
            <a:endParaRPr lang="en-US"/>
          </a:p>
          <a:p>
            <a:pPr lvl="0"/>
            <a:endParaRPr lang="en-US"/>
          </a:p>
        </p:txBody>
      </p:sp>
    </p:spTree>
    <p:extLst>
      <p:ext uri="{BB962C8B-B14F-4D97-AF65-F5344CB8AC3E}">
        <p14:creationId xmlns:p14="http://schemas.microsoft.com/office/powerpoint/2010/main" val="3480135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Col Bulk Content w/ Title">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99B8C52-4549-FF47-AFF2-EEE89FEF63A5}"/>
              </a:ext>
            </a:extLst>
          </p:cNvPr>
          <p:cNvSpPr/>
          <p:nvPr userDrawn="1"/>
        </p:nvSpPr>
        <p:spPr>
          <a:xfrm>
            <a:off x="9827670" y="0"/>
            <a:ext cx="2363139" cy="68580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Text Placeholder 4">
            <a:extLst>
              <a:ext uri="{FF2B5EF4-FFF2-40B4-BE49-F238E27FC236}">
                <a16:creationId xmlns:a16="http://schemas.microsoft.com/office/drawing/2014/main" id="{50F73EEF-C61E-7448-9B30-113D37F315FB}"/>
              </a:ext>
            </a:extLst>
          </p:cNvPr>
          <p:cNvSpPr>
            <a:spLocks noGrp="1"/>
          </p:cNvSpPr>
          <p:nvPr>
            <p:ph type="body" sz="quarter" idx="20" hasCustomPrompt="1"/>
          </p:nvPr>
        </p:nvSpPr>
        <p:spPr>
          <a:xfrm>
            <a:off x="10011117" y="576274"/>
            <a:ext cx="1996245" cy="5075227"/>
          </a:xfrm>
        </p:spPr>
        <p:txBody>
          <a:bodyPr/>
          <a:lstStyle>
            <a:lvl1pPr marL="0" marR="0" indent="0" algn="l" defTabSz="586109" rtl="0" eaLnBrk="1" fontAlgn="auto" latinLnBrk="0" hangingPunct="1">
              <a:lnSpc>
                <a:spcPct val="110000"/>
              </a:lnSpc>
              <a:spcBef>
                <a:spcPct val="20000"/>
              </a:spcBef>
              <a:spcAft>
                <a:spcPts val="0"/>
              </a:spcAft>
              <a:buClr>
                <a:schemeClr val="accent2"/>
              </a:buClr>
              <a:buSzTx/>
              <a:buFontTx/>
              <a:buNone/>
              <a:tabLst/>
              <a:defRPr sz="1500">
                <a:solidFill>
                  <a:schemeClr val="bg2"/>
                </a:solidFill>
              </a:defRPr>
            </a:lvl1pPr>
          </a:lstStyle>
          <a:p>
            <a:pPr marL="0" marR="0" lvl="0" indent="0" algn="l" defTabSz="586109" rtl="0" eaLnBrk="1" fontAlgn="auto" latinLnBrk="0" hangingPunct="1">
              <a:lnSpc>
                <a:spcPct val="110000"/>
              </a:lnSpc>
              <a:spcBef>
                <a:spcPct val="20000"/>
              </a:spcBef>
              <a:spcAft>
                <a:spcPts val="0"/>
              </a:spcAft>
              <a:buClr>
                <a:schemeClr val="accent2"/>
              </a:buClr>
              <a:buSzTx/>
              <a:buFontTx/>
              <a:buNone/>
              <a:tabLst/>
              <a:defRPr/>
            </a:pPr>
            <a:r>
              <a:rPr lang="en-CA"/>
              <a:t>An optional annotation or text box for extra information.</a:t>
            </a:r>
            <a:endParaRPr lang="en-US"/>
          </a:p>
          <a:p>
            <a:pPr lvl="0"/>
            <a:endParaRPr lang="en-US"/>
          </a:p>
        </p:txBody>
      </p:sp>
      <p:sp>
        <p:nvSpPr>
          <p:cNvPr id="2" name="Title 1"/>
          <p:cNvSpPr>
            <a:spLocks noGrp="1"/>
          </p:cNvSpPr>
          <p:nvPr>
            <p:ph type="title" hasCustomPrompt="1"/>
          </p:nvPr>
        </p:nvSpPr>
        <p:spPr>
          <a:xfrm>
            <a:off x="609601" y="576274"/>
            <a:ext cx="7824915" cy="1001980"/>
          </a:xfrm>
        </p:spPr>
        <p:txBody>
          <a:bodyPr anchor="t">
            <a:noAutofit/>
          </a:bodyPr>
          <a:lstStyle>
            <a:lvl1pPr>
              <a:lnSpc>
                <a:spcPct val="100000"/>
              </a:lnSpc>
              <a:defRPr sz="3300" b="1" baseline="0">
                <a:solidFill>
                  <a:schemeClr val="tx2"/>
                </a:solidFill>
              </a:defRPr>
            </a:lvl1pPr>
          </a:lstStyle>
          <a:p>
            <a:r>
              <a:rPr lang="en-CA"/>
              <a:t>This is a bulk content slide with 1 column for long content</a:t>
            </a:r>
            <a:endParaRPr lang="en-US"/>
          </a:p>
        </p:txBody>
      </p:sp>
      <p:sp>
        <p:nvSpPr>
          <p:cNvPr id="12" name="Text Placeholder 5"/>
          <p:cNvSpPr>
            <a:spLocks noGrp="1"/>
          </p:cNvSpPr>
          <p:nvPr>
            <p:ph type="body" sz="quarter" idx="15" hasCustomPrompt="1"/>
          </p:nvPr>
        </p:nvSpPr>
        <p:spPr>
          <a:xfrm>
            <a:off x="609602" y="1803401"/>
            <a:ext cx="8710984" cy="3848100"/>
          </a:xfrm>
        </p:spPr>
        <p:txBody>
          <a:bodyPr/>
          <a:lstStyle>
            <a:lvl1pPr>
              <a:spcBef>
                <a:spcPts val="1278"/>
              </a:spcBef>
              <a:defRPr sz="1575" baseline="0"/>
            </a:lvl1pPr>
            <a:lvl2pPr>
              <a:defRPr sz="1575"/>
            </a:lvl2pPr>
            <a:lvl3pPr marL="1515073" indent="-342854">
              <a:buFont typeface="Wingdings" pitchFamily="2" charset="2"/>
              <a:buChar char="§"/>
              <a:defRPr sz="1575"/>
            </a:lvl3pPr>
            <a:lvl4pPr marL="2051383" indent="-293055">
              <a:spcBef>
                <a:spcPts val="675"/>
              </a:spcBef>
              <a:buSzPct val="100000"/>
              <a:buFont typeface="Courier New" panose="02070309020205020404" pitchFamily="49" charset="0"/>
              <a:buChar char="o"/>
              <a:defRPr sz="1200">
                <a:solidFill>
                  <a:schemeClr val="accent2"/>
                </a:solidFill>
              </a:defRPr>
            </a:lvl4pPr>
          </a:lstStyle>
          <a:p>
            <a:pPr lvl="0"/>
            <a:r>
              <a:rPr lang="en-CA"/>
              <a:t>Click to edit content. Use this slide only for presentations that are being sent with time for lengthy reading, never for an in-person presentation. Bullets are available to organize information.</a:t>
            </a:r>
          </a:p>
          <a:p>
            <a:pPr lvl="1"/>
            <a:r>
              <a:rPr lang="en-CA"/>
              <a:t>Second level</a:t>
            </a:r>
          </a:p>
          <a:p>
            <a:pPr lvl="2"/>
            <a:r>
              <a:rPr lang="en-CA"/>
              <a:t>Third level</a:t>
            </a:r>
          </a:p>
          <a:p>
            <a:pPr lvl="3"/>
            <a:r>
              <a:rPr lang="en-CA"/>
              <a:t>Fourth level</a:t>
            </a:r>
          </a:p>
        </p:txBody>
      </p:sp>
      <p:pic>
        <p:nvPicPr>
          <p:cNvPr id="8" name="Picture 7" descr="green-bar.eps">
            <a:extLst>
              <a:ext uri="{FF2B5EF4-FFF2-40B4-BE49-F238E27FC236}">
                <a16:creationId xmlns:a16="http://schemas.microsoft.com/office/drawing/2014/main" id="{20A9900C-2C75-A64C-A17C-6171105E5BD8}"/>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0" y="6248401"/>
            <a:ext cx="12190809" cy="614507"/>
          </a:xfrm>
          <a:prstGeom prst="rect">
            <a:avLst/>
          </a:prstGeom>
        </p:spPr>
      </p:pic>
      <p:sp>
        <p:nvSpPr>
          <p:cNvPr id="9" name="Slide Number Placeholder 8">
            <a:extLst>
              <a:ext uri="{FF2B5EF4-FFF2-40B4-BE49-F238E27FC236}">
                <a16:creationId xmlns:a16="http://schemas.microsoft.com/office/drawing/2014/main" id="{A6210707-0B3A-0E4D-ACBE-2957FDA6B147}"/>
              </a:ext>
            </a:extLst>
          </p:cNvPr>
          <p:cNvSpPr>
            <a:spLocks noGrp="1"/>
          </p:cNvSpPr>
          <p:nvPr>
            <p:ph type="sldNum" sz="quarter" idx="19"/>
          </p:nvPr>
        </p:nvSpPr>
        <p:spPr>
          <a:xfrm>
            <a:off x="200492" y="6373091"/>
            <a:ext cx="396810" cy="365126"/>
          </a:xfrm>
        </p:spPr>
        <p:txBody>
          <a:bodyPr/>
          <a:lstStyle>
            <a:lvl1pPr>
              <a:defRPr>
                <a:solidFill>
                  <a:schemeClr val="bg2"/>
                </a:solidFill>
              </a:defRPr>
            </a:lvl1pPr>
          </a:lstStyle>
          <a:p>
            <a:fld id="{DEF3F5F5-7776-394F-A41F-3BAFC9CC9F8E}" type="slidenum">
              <a:rPr lang="en-US" smtClean="0"/>
              <a:pPr/>
              <a:t>‹#›</a:t>
            </a:fld>
            <a:endParaRPr lang="en-US"/>
          </a:p>
        </p:txBody>
      </p:sp>
      <p:pic>
        <p:nvPicPr>
          <p:cNvPr id="10" name="Picture 9">
            <a:extLst>
              <a:ext uri="{FF2B5EF4-FFF2-40B4-BE49-F238E27FC236}">
                <a16:creationId xmlns:a16="http://schemas.microsoft.com/office/drawing/2014/main" id="{3B6289DB-5AE0-A949-8079-E4CF67414B6E}"/>
              </a:ext>
            </a:extLst>
          </p:cNvPr>
          <p:cNvPicPr>
            <a:picLocks noChangeAspect="1"/>
          </p:cNvPicPr>
          <p:nvPr userDrawn="1"/>
        </p:nvPicPr>
        <p:blipFill>
          <a:blip r:embed="rId3"/>
          <a:stretch>
            <a:fillRect/>
          </a:stretch>
        </p:blipFill>
        <p:spPr>
          <a:xfrm>
            <a:off x="11515340" y="6410273"/>
            <a:ext cx="473787" cy="290762"/>
          </a:xfrm>
          <a:prstGeom prst="rect">
            <a:avLst/>
          </a:prstGeom>
        </p:spPr>
      </p:pic>
    </p:spTree>
    <p:extLst>
      <p:ext uri="{BB962C8B-B14F-4D97-AF65-F5344CB8AC3E}">
        <p14:creationId xmlns:p14="http://schemas.microsoft.com/office/powerpoint/2010/main" val="914431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Col Bulk Content, No Titl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0DDC5C6-9F6D-694A-B292-91AC0120324D}"/>
              </a:ext>
            </a:extLst>
          </p:cNvPr>
          <p:cNvSpPr/>
          <p:nvPr userDrawn="1"/>
        </p:nvSpPr>
        <p:spPr>
          <a:xfrm>
            <a:off x="9827670" y="0"/>
            <a:ext cx="2363139" cy="68580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ext Placeholder 4">
            <a:extLst>
              <a:ext uri="{FF2B5EF4-FFF2-40B4-BE49-F238E27FC236}">
                <a16:creationId xmlns:a16="http://schemas.microsoft.com/office/drawing/2014/main" id="{15BE7696-88A8-B94E-9460-B9C3D6AE243B}"/>
              </a:ext>
            </a:extLst>
          </p:cNvPr>
          <p:cNvSpPr>
            <a:spLocks noGrp="1"/>
          </p:cNvSpPr>
          <p:nvPr>
            <p:ph type="body" sz="quarter" idx="20" hasCustomPrompt="1"/>
          </p:nvPr>
        </p:nvSpPr>
        <p:spPr>
          <a:xfrm>
            <a:off x="10011117" y="576274"/>
            <a:ext cx="1996245" cy="5075227"/>
          </a:xfrm>
        </p:spPr>
        <p:txBody>
          <a:bodyPr/>
          <a:lstStyle>
            <a:lvl1pPr marL="0" marR="0" indent="0" algn="l" defTabSz="586109" rtl="0" eaLnBrk="1" fontAlgn="auto" latinLnBrk="0" hangingPunct="1">
              <a:lnSpc>
                <a:spcPct val="110000"/>
              </a:lnSpc>
              <a:spcBef>
                <a:spcPct val="20000"/>
              </a:spcBef>
              <a:spcAft>
                <a:spcPts val="0"/>
              </a:spcAft>
              <a:buClr>
                <a:schemeClr val="accent2"/>
              </a:buClr>
              <a:buSzTx/>
              <a:buFontTx/>
              <a:buNone/>
              <a:tabLst/>
              <a:defRPr sz="1500">
                <a:solidFill>
                  <a:schemeClr val="bg2"/>
                </a:solidFill>
              </a:defRPr>
            </a:lvl1pPr>
          </a:lstStyle>
          <a:p>
            <a:pPr marL="0" marR="0" lvl="0" indent="0" algn="l" defTabSz="586109" rtl="0" eaLnBrk="1" fontAlgn="auto" latinLnBrk="0" hangingPunct="1">
              <a:lnSpc>
                <a:spcPct val="110000"/>
              </a:lnSpc>
              <a:spcBef>
                <a:spcPct val="20000"/>
              </a:spcBef>
              <a:spcAft>
                <a:spcPts val="0"/>
              </a:spcAft>
              <a:buClr>
                <a:schemeClr val="accent2"/>
              </a:buClr>
              <a:buSzTx/>
              <a:buFontTx/>
              <a:buNone/>
              <a:tabLst/>
              <a:defRPr/>
            </a:pPr>
            <a:r>
              <a:rPr lang="en-CA"/>
              <a:t>An optional annotation or text box for extra information.</a:t>
            </a:r>
            <a:endParaRPr lang="en-US"/>
          </a:p>
          <a:p>
            <a:pPr lvl="0"/>
            <a:endParaRPr lang="en-US"/>
          </a:p>
        </p:txBody>
      </p:sp>
      <p:sp>
        <p:nvSpPr>
          <p:cNvPr id="11" name="Text Placeholder 5"/>
          <p:cNvSpPr>
            <a:spLocks noGrp="1"/>
          </p:cNvSpPr>
          <p:nvPr>
            <p:ph type="body" sz="quarter" idx="15" hasCustomPrompt="1"/>
          </p:nvPr>
        </p:nvSpPr>
        <p:spPr>
          <a:xfrm>
            <a:off x="609602" y="495299"/>
            <a:ext cx="8710984" cy="5156202"/>
          </a:xfrm>
        </p:spPr>
        <p:txBody>
          <a:bodyPr/>
          <a:lstStyle>
            <a:lvl1pPr>
              <a:spcBef>
                <a:spcPts val="1278"/>
              </a:spcBef>
              <a:defRPr sz="1575" baseline="0"/>
            </a:lvl1pPr>
            <a:lvl2pPr>
              <a:defRPr sz="1575"/>
            </a:lvl2pPr>
            <a:lvl3pPr marL="1515073" indent="-342854">
              <a:buFont typeface="Wingdings" pitchFamily="2" charset="2"/>
              <a:buChar char="§"/>
              <a:defRPr sz="1575"/>
            </a:lvl3pPr>
            <a:lvl4pPr marL="2051383" indent="-293055">
              <a:spcBef>
                <a:spcPts val="675"/>
              </a:spcBef>
              <a:buSzPct val="100000"/>
              <a:buFont typeface="Courier New" panose="02070309020205020404" pitchFamily="49" charset="0"/>
              <a:buChar char="o"/>
              <a:defRPr sz="1200">
                <a:solidFill>
                  <a:schemeClr val="accent2"/>
                </a:solidFill>
              </a:defRPr>
            </a:lvl4pPr>
          </a:lstStyle>
          <a:p>
            <a:pPr lvl="0"/>
            <a:r>
              <a:rPr lang="en-CA"/>
              <a:t>This is a bulk content slide without a title for long content.</a:t>
            </a:r>
          </a:p>
          <a:p>
            <a:pPr lvl="0"/>
            <a:r>
              <a:rPr lang="en-CA"/>
              <a:t>Click to edit content. Use this slide only for presentations that are being sent with time for lengthy reading, never for an in-person presentation. Bullets are available to organize information.</a:t>
            </a:r>
          </a:p>
          <a:p>
            <a:pPr lvl="1"/>
            <a:r>
              <a:rPr lang="en-CA"/>
              <a:t>Second level</a:t>
            </a:r>
          </a:p>
          <a:p>
            <a:pPr lvl="2"/>
            <a:r>
              <a:rPr lang="en-CA"/>
              <a:t>Third level</a:t>
            </a:r>
          </a:p>
          <a:p>
            <a:pPr lvl="3"/>
            <a:r>
              <a:rPr lang="en-CA"/>
              <a:t>Fourth level</a:t>
            </a:r>
          </a:p>
        </p:txBody>
      </p:sp>
      <p:pic>
        <p:nvPicPr>
          <p:cNvPr id="7" name="Picture 6" descr="green-bar.eps">
            <a:extLst>
              <a:ext uri="{FF2B5EF4-FFF2-40B4-BE49-F238E27FC236}">
                <a16:creationId xmlns:a16="http://schemas.microsoft.com/office/drawing/2014/main" id="{61F4DBC9-6617-604E-8D69-676F33D98465}"/>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0" y="6248401"/>
            <a:ext cx="12190809" cy="614507"/>
          </a:xfrm>
          <a:prstGeom prst="rect">
            <a:avLst/>
          </a:prstGeom>
        </p:spPr>
      </p:pic>
      <p:sp>
        <p:nvSpPr>
          <p:cNvPr id="8" name="Slide Number Placeholder 8">
            <a:extLst>
              <a:ext uri="{FF2B5EF4-FFF2-40B4-BE49-F238E27FC236}">
                <a16:creationId xmlns:a16="http://schemas.microsoft.com/office/drawing/2014/main" id="{72816F32-CCC8-0D46-B094-140C3E8CD930}"/>
              </a:ext>
            </a:extLst>
          </p:cNvPr>
          <p:cNvSpPr>
            <a:spLocks noGrp="1"/>
          </p:cNvSpPr>
          <p:nvPr>
            <p:ph type="sldNum" sz="quarter" idx="19"/>
          </p:nvPr>
        </p:nvSpPr>
        <p:spPr>
          <a:xfrm>
            <a:off x="200492" y="6373091"/>
            <a:ext cx="396810" cy="365126"/>
          </a:xfrm>
        </p:spPr>
        <p:txBody>
          <a:bodyPr/>
          <a:lstStyle>
            <a:lvl1pPr>
              <a:defRPr>
                <a:solidFill>
                  <a:schemeClr val="bg2"/>
                </a:solidFill>
              </a:defRPr>
            </a:lvl1pPr>
          </a:lstStyle>
          <a:p>
            <a:fld id="{DEF3F5F5-7776-394F-A41F-3BAFC9CC9F8E}" type="slidenum">
              <a:rPr lang="en-US" smtClean="0"/>
              <a:pPr/>
              <a:t>‹#›</a:t>
            </a:fld>
            <a:endParaRPr lang="en-US"/>
          </a:p>
        </p:txBody>
      </p:sp>
      <p:pic>
        <p:nvPicPr>
          <p:cNvPr id="9" name="Picture 8">
            <a:extLst>
              <a:ext uri="{FF2B5EF4-FFF2-40B4-BE49-F238E27FC236}">
                <a16:creationId xmlns:a16="http://schemas.microsoft.com/office/drawing/2014/main" id="{228C4A99-17E2-064E-997B-F383D187D751}"/>
              </a:ext>
            </a:extLst>
          </p:cNvPr>
          <p:cNvPicPr>
            <a:picLocks noChangeAspect="1"/>
          </p:cNvPicPr>
          <p:nvPr userDrawn="1"/>
        </p:nvPicPr>
        <p:blipFill>
          <a:blip r:embed="rId3"/>
          <a:stretch>
            <a:fillRect/>
          </a:stretch>
        </p:blipFill>
        <p:spPr>
          <a:xfrm>
            <a:off x="11515340" y="6410273"/>
            <a:ext cx="473787" cy="290762"/>
          </a:xfrm>
          <a:prstGeom prst="rect">
            <a:avLst/>
          </a:prstGeom>
        </p:spPr>
      </p:pic>
    </p:spTree>
    <p:extLst>
      <p:ext uri="{BB962C8B-B14F-4D97-AF65-F5344CB8AC3E}">
        <p14:creationId xmlns:p14="http://schemas.microsoft.com/office/powerpoint/2010/main" val="882937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Col 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576274"/>
            <a:ext cx="7106241" cy="1001980"/>
          </a:xfrm>
        </p:spPr>
        <p:txBody>
          <a:bodyPr anchor="t">
            <a:noAutofit/>
          </a:bodyPr>
          <a:lstStyle>
            <a:lvl1pPr>
              <a:lnSpc>
                <a:spcPct val="100000"/>
              </a:lnSpc>
              <a:defRPr sz="3300" b="1" baseline="0">
                <a:solidFill>
                  <a:schemeClr val="tx2"/>
                </a:solidFill>
              </a:defRPr>
            </a:lvl1pPr>
          </a:lstStyle>
          <a:p>
            <a:r>
              <a:rPr lang="en-CA"/>
              <a:t>This is a key point slide with 2 columns</a:t>
            </a:r>
            <a:endParaRPr lang="en-US"/>
          </a:p>
        </p:txBody>
      </p:sp>
      <p:sp>
        <p:nvSpPr>
          <p:cNvPr id="14" name="Text Placeholder 5"/>
          <p:cNvSpPr>
            <a:spLocks noGrp="1"/>
          </p:cNvSpPr>
          <p:nvPr>
            <p:ph type="body" sz="quarter" idx="15" hasCustomPrompt="1"/>
          </p:nvPr>
        </p:nvSpPr>
        <p:spPr>
          <a:xfrm>
            <a:off x="609602" y="1803401"/>
            <a:ext cx="5371319" cy="3848100"/>
          </a:xfrm>
        </p:spPr>
        <p:txBody>
          <a:bodyPr/>
          <a:lstStyle>
            <a:lvl1pPr>
              <a:spcBef>
                <a:spcPts val="1200"/>
              </a:spcBef>
              <a:defRPr sz="2250" baseline="0"/>
            </a:lvl1pPr>
            <a:lvl2pPr>
              <a:defRPr sz="2250"/>
            </a:lvl2pPr>
            <a:lvl3pPr marL="1515073" indent="-342854">
              <a:buFont typeface="Wingdings" pitchFamily="2" charset="2"/>
              <a:buChar char="§"/>
              <a:defRPr sz="2250"/>
            </a:lvl3pPr>
            <a:lvl4pPr marL="2051383" indent="-293055">
              <a:spcBef>
                <a:spcPts val="828"/>
              </a:spcBef>
              <a:buSzPct val="100000"/>
              <a:buFont typeface="Courier New" panose="02070309020205020404" pitchFamily="49" charset="0"/>
              <a:buChar char="o"/>
              <a:defRPr>
                <a:solidFill>
                  <a:schemeClr val="accent2"/>
                </a:solidFill>
              </a:defRPr>
            </a:lvl4pPr>
          </a:lstStyle>
          <a:p>
            <a:pPr lvl="0"/>
            <a:r>
              <a:rPr lang="en-CA"/>
              <a:t>Click to edit content. Keep content minimal on key point slides. Bullets are available to organize information.</a:t>
            </a:r>
          </a:p>
          <a:p>
            <a:pPr lvl="1"/>
            <a:r>
              <a:rPr lang="en-CA"/>
              <a:t>Second level</a:t>
            </a:r>
          </a:p>
          <a:p>
            <a:pPr lvl="2"/>
            <a:r>
              <a:rPr lang="en-CA"/>
              <a:t>Third level</a:t>
            </a:r>
          </a:p>
          <a:p>
            <a:pPr lvl="3"/>
            <a:r>
              <a:rPr lang="en-CA"/>
              <a:t>Fourth level</a:t>
            </a:r>
          </a:p>
        </p:txBody>
      </p:sp>
      <p:sp>
        <p:nvSpPr>
          <p:cNvPr id="16" name="Text Placeholder 5"/>
          <p:cNvSpPr>
            <a:spLocks noGrp="1"/>
          </p:cNvSpPr>
          <p:nvPr>
            <p:ph type="body" sz="quarter" idx="16" hasCustomPrompt="1"/>
          </p:nvPr>
        </p:nvSpPr>
        <p:spPr>
          <a:xfrm>
            <a:off x="6222270" y="1803401"/>
            <a:ext cx="5360131" cy="3848100"/>
          </a:xfrm>
        </p:spPr>
        <p:txBody>
          <a:bodyPr/>
          <a:lstStyle>
            <a:lvl1pPr>
              <a:spcBef>
                <a:spcPts val="1200"/>
              </a:spcBef>
              <a:defRPr sz="2250" baseline="0"/>
            </a:lvl1pPr>
            <a:lvl2pPr>
              <a:defRPr sz="2250"/>
            </a:lvl2pPr>
            <a:lvl3pPr marL="1515073" indent="-342854">
              <a:buFont typeface="Wingdings" pitchFamily="2" charset="2"/>
              <a:buChar char="§"/>
              <a:defRPr sz="2250"/>
            </a:lvl3pPr>
            <a:lvl4pPr marL="2051383" indent="-293055">
              <a:spcBef>
                <a:spcPts val="828"/>
              </a:spcBef>
              <a:buFont typeface="Courier New" panose="02070309020205020404" pitchFamily="49" charset="0"/>
              <a:buChar char="o"/>
              <a:defRPr>
                <a:solidFill>
                  <a:schemeClr val="accent2"/>
                </a:solidFill>
              </a:defRPr>
            </a:lvl4pPr>
          </a:lstStyle>
          <a:p>
            <a:pPr lvl="0"/>
            <a:r>
              <a:rPr lang="en-CA"/>
              <a:t>Click to edit content. Keep content minimal on key point slides. Bullets are available to organize information.</a:t>
            </a:r>
          </a:p>
          <a:p>
            <a:pPr lvl="1"/>
            <a:r>
              <a:rPr lang="en-CA"/>
              <a:t>Second level</a:t>
            </a:r>
          </a:p>
          <a:p>
            <a:pPr lvl="2"/>
            <a:r>
              <a:rPr lang="en-CA"/>
              <a:t>Third level</a:t>
            </a:r>
          </a:p>
          <a:p>
            <a:pPr lvl="3"/>
            <a:r>
              <a:rPr lang="en-CA"/>
              <a:t>Fourth level</a:t>
            </a:r>
          </a:p>
        </p:txBody>
      </p:sp>
      <p:pic>
        <p:nvPicPr>
          <p:cNvPr id="8" name="Picture 7" descr="green-bar.eps">
            <a:extLst>
              <a:ext uri="{FF2B5EF4-FFF2-40B4-BE49-F238E27FC236}">
                <a16:creationId xmlns:a16="http://schemas.microsoft.com/office/drawing/2014/main" id="{5C77805F-2E1B-7E4A-9F32-8B3E3A0888BC}"/>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0" y="6248401"/>
            <a:ext cx="12190809" cy="614507"/>
          </a:xfrm>
          <a:prstGeom prst="rect">
            <a:avLst/>
          </a:prstGeom>
        </p:spPr>
      </p:pic>
      <p:sp>
        <p:nvSpPr>
          <p:cNvPr id="9" name="Slide Number Placeholder 8">
            <a:extLst>
              <a:ext uri="{FF2B5EF4-FFF2-40B4-BE49-F238E27FC236}">
                <a16:creationId xmlns:a16="http://schemas.microsoft.com/office/drawing/2014/main" id="{030A67CA-D2C6-A642-9A41-94681E24F930}"/>
              </a:ext>
            </a:extLst>
          </p:cNvPr>
          <p:cNvSpPr>
            <a:spLocks noGrp="1"/>
          </p:cNvSpPr>
          <p:nvPr>
            <p:ph type="sldNum" sz="quarter" idx="19"/>
          </p:nvPr>
        </p:nvSpPr>
        <p:spPr>
          <a:xfrm>
            <a:off x="200492" y="6373091"/>
            <a:ext cx="396810" cy="365126"/>
          </a:xfrm>
        </p:spPr>
        <p:txBody>
          <a:bodyPr/>
          <a:lstStyle>
            <a:lvl1pPr>
              <a:defRPr>
                <a:solidFill>
                  <a:schemeClr val="bg2"/>
                </a:solidFill>
              </a:defRPr>
            </a:lvl1pPr>
          </a:lstStyle>
          <a:p>
            <a:fld id="{DEF3F5F5-7776-394F-A41F-3BAFC9CC9F8E}" type="slidenum">
              <a:rPr lang="en-US" smtClean="0"/>
              <a:pPr/>
              <a:t>‹#›</a:t>
            </a:fld>
            <a:endParaRPr lang="en-US"/>
          </a:p>
        </p:txBody>
      </p:sp>
      <p:pic>
        <p:nvPicPr>
          <p:cNvPr id="10" name="Picture 9">
            <a:extLst>
              <a:ext uri="{FF2B5EF4-FFF2-40B4-BE49-F238E27FC236}">
                <a16:creationId xmlns:a16="http://schemas.microsoft.com/office/drawing/2014/main" id="{D5461B0D-74BA-0447-BFEA-E80A68223F3C}"/>
              </a:ext>
            </a:extLst>
          </p:cNvPr>
          <p:cNvPicPr>
            <a:picLocks noChangeAspect="1"/>
          </p:cNvPicPr>
          <p:nvPr userDrawn="1"/>
        </p:nvPicPr>
        <p:blipFill>
          <a:blip r:embed="rId3"/>
          <a:stretch>
            <a:fillRect/>
          </a:stretch>
        </p:blipFill>
        <p:spPr>
          <a:xfrm>
            <a:off x="11515340" y="6410273"/>
            <a:ext cx="473787" cy="290762"/>
          </a:xfrm>
          <a:prstGeom prst="rect">
            <a:avLst/>
          </a:prstGeom>
        </p:spPr>
      </p:pic>
    </p:spTree>
    <p:extLst>
      <p:ext uri="{BB962C8B-B14F-4D97-AF65-F5344CB8AC3E}">
        <p14:creationId xmlns:p14="http://schemas.microsoft.com/office/powerpoint/2010/main" val="4124045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Col Key Point w/Subtitle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576274"/>
            <a:ext cx="7106241" cy="1001980"/>
          </a:xfrm>
        </p:spPr>
        <p:txBody>
          <a:bodyPr anchor="t">
            <a:noAutofit/>
          </a:bodyPr>
          <a:lstStyle>
            <a:lvl1pPr>
              <a:lnSpc>
                <a:spcPct val="100000"/>
              </a:lnSpc>
              <a:defRPr sz="3300" b="1" baseline="0">
                <a:solidFill>
                  <a:schemeClr val="tx2"/>
                </a:solidFill>
              </a:defRPr>
            </a:lvl1pPr>
          </a:lstStyle>
          <a:p>
            <a:r>
              <a:rPr lang="en-CA"/>
              <a:t>This is a key point slide with 2 columns and subtitles</a:t>
            </a:r>
            <a:endParaRPr lang="en-US"/>
          </a:p>
        </p:txBody>
      </p:sp>
      <p:sp>
        <p:nvSpPr>
          <p:cNvPr id="14" name="Text Placeholder 5"/>
          <p:cNvSpPr>
            <a:spLocks noGrp="1"/>
          </p:cNvSpPr>
          <p:nvPr>
            <p:ph type="body" sz="quarter" idx="15" hasCustomPrompt="1"/>
          </p:nvPr>
        </p:nvSpPr>
        <p:spPr>
          <a:xfrm>
            <a:off x="609602" y="2336799"/>
            <a:ext cx="5371319" cy="3314701"/>
          </a:xfrm>
        </p:spPr>
        <p:txBody>
          <a:bodyPr/>
          <a:lstStyle>
            <a:lvl1pPr>
              <a:spcBef>
                <a:spcPts val="1200"/>
              </a:spcBef>
              <a:defRPr sz="2250" baseline="0"/>
            </a:lvl1pPr>
            <a:lvl2pPr>
              <a:defRPr sz="2250"/>
            </a:lvl2pPr>
            <a:lvl3pPr marL="1515073" indent="-342854">
              <a:buFont typeface="Wingdings" pitchFamily="2" charset="2"/>
              <a:buChar char="§"/>
              <a:defRPr sz="2250"/>
            </a:lvl3pPr>
            <a:lvl4pPr marL="2051383" indent="-293055">
              <a:spcBef>
                <a:spcPts val="828"/>
              </a:spcBef>
              <a:buSzPct val="100000"/>
              <a:buFont typeface="Courier New" panose="02070309020205020404" pitchFamily="49" charset="0"/>
              <a:buChar char="o"/>
              <a:defRPr>
                <a:solidFill>
                  <a:schemeClr val="accent2"/>
                </a:solidFill>
              </a:defRPr>
            </a:lvl4pPr>
          </a:lstStyle>
          <a:p>
            <a:pPr lvl="0"/>
            <a:r>
              <a:rPr lang="en-CA"/>
              <a:t>Click to edit content. Keep content minimal on key point slides. Bullets are available to organize information.</a:t>
            </a:r>
          </a:p>
          <a:p>
            <a:pPr lvl="1"/>
            <a:r>
              <a:rPr lang="en-CA"/>
              <a:t>Second level</a:t>
            </a:r>
          </a:p>
          <a:p>
            <a:pPr lvl="2"/>
            <a:r>
              <a:rPr lang="en-CA"/>
              <a:t>Third level</a:t>
            </a:r>
          </a:p>
          <a:p>
            <a:pPr lvl="3"/>
            <a:r>
              <a:rPr lang="en-CA"/>
              <a:t>Fourth level</a:t>
            </a:r>
          </a:p>
        </p:txBody>
      </p:sp>
      <p:sp>
        <p:nvSpPr>
          <p:cNvPr id="16" name="Text Placeholder 5"/>
          <p:cNvSpPr>
            <a:spLocks noGrp="1"/>
          </p:cNvSpPr>
          <p:nvPr>
            <p:ph type="body" sz="quarter" idx="16" hasCustomPrompt="1"/>
          </p:nvPr>
        </p:nvSpPr>
        <p:spPr>
          <a:xfrm>
            <a:off x="6222270" y="2336799"/>
            <a:ext cx="5360131" cy="3314702"/>
          </a:xfrm>
        </p:spPr>
        <p:txBody>
          <a:bodyPr/>
          <a:lstStyle>
            <a:lvl1pPr>
              <a:spcBef>
                <a:spcPts val="1200"/>
              </a:spcBef>
              <a:defRPr sz="2250" baseline="0"/>
            </a:lvl1pPr>
            <a:lvl2pPr>
              <a:defRPr sz="2250"/>
            </a:lvl2pPr>
            <a:lvl3pPr marL="1515073" indent="-342854">
              <a:buFont typeface="Wingdings" pitchFamily="2" charset="2"/>
              <a:buChar char="§"/>
              <a:defRPr sz="2250"/>
            </a:lvl3pPr>
            <a:lvl4pPr marL="2051383" indent="-293055">
              <a:spcBef>
                <a:spcPts val="828"/>
              </a:spcBef>
              <a:buSzPct val="100000"/>
              <a:buFont typeface="Courier New" panose="02070309020205020404" pitchFamily="49" charset="0"/>
              <a:buChar char="o"/>
              <a:defRPr>
                <a:solidFill>
                  <a:schemeClr val="accent2"/>
                </a:solidFill>
              </a:defRPr>
            </a:lvl4pPr>
          </a:lstStyle>
          <a:p>
            <a:pPr lvl="0"/>
            <a:r>
              <a:rPr lang="en-CA"/>
              <a:t>Click to edit content. Keep content minimal on key point slides. Bullets are available to organize information.</a:t>
            </a:r>
          </a:p>
          <a:p>
            <a:pPr lvl="1"/>
            <a:r>
              <a:rPr lang="en-CA"/>
              <a:t>Second level</a:t>
            </a:r>
          </a:p>
          <a:p>
            <a:pPr lvl="2"/>
            <a:r>
              <a:rPr lang="en-CA"/>
              <a:t>Third level</a:t>
            </a:r>
          </a:p>
          <a:p>
            <a:pPr lvl="3"/>
            <a:r>
              <a:rPr lang="en-CA"/>
              <a:t>Fourth level</a:t>
            </a:r>
          </a:p>
        </p:txBody>
      </p:sp>
      <p:sp>
        <p:nvSpPr>
          <p:cNvPr id="10" name="Text Placeholder 6"/>
          <p:cNvSpPr>
            <a:spLocks noGrp="1"/>
          </p:cNvSpPr>
          <p:nvPr>
            <p:ph type="body" sz="quarter" idx="18" hasCustomPrompt="1"/>
          </p:nvPr>
        </p:nvSpPr>
        <p:spPr>
          <a:xfrm>
            <a:off x="609603" y="1803797"/>
            <a:ext cx="5371319" cy="533003"/>
          </a:xfrm>
        </p:spPr>
        <p:txBody>
          <a:bodyPr/>
          <a:lstStyle>
            <a:lvl1pPr>
              <a:defRPr b="1">
                <a:solidFill>
                  <a:schemeClr val="accent2"/>
                </a:solidFill>
              </a:defRPr>
            </a:lvl1pPr>
          </a:lstStyle>
          <a:p>
            <a:pPr lvl="0"/>
            <a:r>
              <a:rPr lang="en-CA"/>
              <a:t>Subtitle</a:t>
            </a:r>
          </a:p>
        </p:txBody>
      </p:sp>
      <p:sp>
        <p:nvSpPr>
          <p:cNvPr id="11" name="Text Placeholder 6"/>
          <p:cNvSpPr>
            <a:spLocks noGrp="1"/>
          </p:cNvSpPr>
          <p:nvPr>
            <p:ph type="body" sz="quarter" idx="19" hasCustomPrompt="1"/>
          </p:nvPr>
        </p:nvSpPr>
        <p:spPr>
          <a:xfrm>
            <a:off x="6222270" y="1803797"/>
            <a:ext cx="5360131" cy="533003"/>
          </a:xfrm>
        </p:spPr>
        <p:txBody>
          <a:bodyPr/>
          <a:lstStyle>
            <a:lvl1pPr>
              <a:defRPr b="1">
                <a:solidFill>
                  <a:schemeClr val="accent2"/>
                </a:solidFill>
              </a:defRPr>
            </a:lvl1pPr>
          </a:lstStyle>
          <a:p>
            <a:pPr lvl="0"/>
            <a:r>
              <a:rPr lang="en-CA"/>
              <a:t>Subtitle</a:t>
            </a:r>
          </a:p>
        </p:txBody>
      </p:sp>
      <p:pic>
        <p:nvPicPr>
          <p:cNvPr id="17" name="Picture 16" descr="green-bar.eps">
            <a:extLst>
              <a:ext uri="{FF2B5EF4-FFF2-40B4-BE49-F238E27FC236}">
                <a16:creationId xmlns:a16="http://schemas.microsoft.com/office/drawing/2014/main" id="{4FC318EF-9169-BB45-9B8D-9D01EE287B1A}"/>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0" y="6248401"/>
            <a:ext cx="12190809" cy="614507"/>
          </a:xfrm>
          <a:prstGeom prst="rect">
            <a:avLst/>
          </a:prstGeom>
        </p:spPr>
      </p:pic>
      <p:sp>
        <p:nvSpPr>
          <p:cNvPr id="18" name="Slide Number Placeholder 8">
            <a:extLst>
              <a:ext uri="{FF2B5EF4-FFF2-40B4-BE49-F238E27FC236}">
                <a16:creationId xmlns:a16="http://schemas.microsoft.com/office/drawing/2014/main" id="{900AC72B-BFE5-7047-A693-C6B7870B55B0}"/>
              </a:ext>
            </a:extLst>
          </p:cNvPr>
          <p:cNvSpPr>
            <a:spLocks noGrp="1"/>
          </p:cNvSpPr>
          <p:nvPr>
            <p:ph type="sldNum" sz="quarter" idx="20"/>
          </p:nvPr>
        </p:nvSpPr>
        <p:spPr>
          <a:xfrm>
            <a:off x="200492" y="6373091"/>
            <a:ext cx="396810" cy="365126"/>
          </a:xfrm>
        </p:spPr>
        <p:txBody>
          <a:bodyPr/>
          <a:lstStyle>
            <a:lvl1pPr>
              <a:defRPr>
                <a:solidFill>
                  <a:schemeClr val="bg2"/>
                </a:solidFill>
              </a:defRPr>
            </a:lvl1pPr>
          </a:lstStyle>
          <a:p>
            <a:fld id="{DEF3F5F5-7776-394F-A41F-3BAFC9CC9F8E}" type="slidenum">
              <a:rPr lang="en-US" smtClean="0"/>
              <a:pPr/>
              <a:t>‹#›</a:t>
            </a:fld>
            <a:endParaRPr lang="en-US"/>
          </a:p>
        </p:txBody>
      </p:sp>
      <p:pic>
        <p:nvPicPr>
          <p:cNvPr id="19" name="Picture 18">
            <a:extLst>
              <a:ext uri="{FF2B5EF4-FFF2-40B4-BE49-F238E27FC236}">
                <a16:creationId xmlns:a16="http://schemas.microsoft.com/office/drawing/2014/main" id="{85C2C1B0-CF14-0F44-9371-1B8AEBA52A41}"/>
              </a:ext>
            </a:extLst>
          </p:cNvPr>
          <p:cNvPicPr>
            <a:picLocks noChangeAspect="1"/>
          </p:cNvPicPr>
          <p:nvPr userDrawn="1"/>
        </p:nvPicPr>
        <p:blipFill>
          <a:blip r:embed="rId3"/>
          <a:stretch>
            <a:fillRect/>
          </a:stretch>
        </p:blipFill>
        <p:spPr>
          <a:xfrm>
            <a:off x="11515340" y="6410273"/>
            <a:ext cx="473787" cy="290762"/>
          </a:xfrm>
          <a:prstGeom prst="rect">
            <a:avLst/>
          </a:prstGeom>
        </p:spPr>
      </p:pic>
    </p:spTree>
    <p:extLst>
      <p:ext uri="{BB962C8B-B14F-4D97-AF65-F5344CB8AC3E}">
        <p14:creationId xmlns:p14="http://schemas.microsoft.com/office/powerpoint/2010/main" val="4101545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Col 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576274"/>
            <a:ext cx="7106241" cy="1001980"/>
          </a:xfrm>
        </p:spPr>
        <p:txBody>
          <a:bodyPr anchor="t">
            <a:noAutofit/>
          </a:bodyPr>
          <a:lstStyle>
            <a:lvl1pPr>
              <a:lnSpc>
                <a:spcPct val="100000"/>
              </a:lnSpc>
              <a:defRPr sz="3300" b="1" baseline="0">
                <a:solidFill>
                  <a:schemeClr val="tx2"/>
                </a:solidFill>
              </a:defRPr>
            </a:lvl1pPr>
          </a:lstStyle>
          <a:p>
            <a:r>
              <a:rPr lang="en-CA"/>
              <a:t>This is a key point slide with 3 columns</a:t>
            </a:r>
            <a:endParaRPr lang="en-US"/>
          </a:p>
        </p:txBody>
      </p:sp>
      <p:sp>
        <p:nvSpPr>
          <p:cNvPr id="14" name="Text Placeholder 5"/>
          <p:cNvSpPr>
            <a:spLocks noGrp="1"/>
          </p:cNvSpPr>
          <p:nvPr>
            <p:ph type="body" sz="quarter" idx="15" hasCustomPrompt="1"/>
          </p:nvPr>
        </p:nvSpPr>
        <p:spPr>
          <a:xfrm>
            <a:off x="609602" y="1803401"/>
            <a:ext cx="3504662" cy="3848100"/>
          </a:xfrm>
        </p:spPr>
        <p:txBody>
          <a:bodyPr/>
          <a:lstStyle>
            <a:lvl1pPr>
              <a:spcBef>
                <a:spcPts val="1200"/>
              </a:spcBef>
              <a:defRPr sz="2250" baseline="0"/>
            </a:lvl1pPr>
            <a:lvl2pPr>
              <a:defRPr sz="2250"/>
            </a:lvl2pPr>
            <a:lvl3pPr marL="1515073" indent="-342854">
              <a:buFont typeface="Wingdings" pitchFamily="2" charset="2"/>
              <a:buChar char="§"/>
              <a:defRPr sz="2250"/>
            </a:lvl3pPr>
            <a:lvl4pPr>
              <a:spcBef>
                <a:spcPts val="828"/>
              </a:spcBef>
              <a:defRPr>
                <a:solidFill>
                  <a:schemeClr val="accent2"/>
                </a:solidFill>
              </a:defRPr>
            </a:lvl4pPr>
          </a:lstStyle>
          <a:p>
            <a:pPr lvl="0"/>
            <a:r>
              <a:rPr lang="en-CA"/>
              <a:t>Click to edit content. Keep content minimal on key point slides. Bullets are available to organize information.</a:t>
            </a:r>
          </a:p>
          <a:p>
            <a:pPr lvl="1"/>
            <a:r>
              <a:rPr lang="en-CA"/>
              <a:t>Second level</a:t>
            </a:r>
          </a:p>
          <a:p>
            <a:pPr lvl="2"/>
            <a:r>
              <a:rPr lang="en-CA"/>
              <a:t>Third level</a:t>
            </a:r>
          </a:p>
          <a:p>
            <a:pPr lvl="3"/>
            <a:r>
              <a:rPr lang="en-CA"/>
              <a:t>Fourth level</a:t>
            </a:r>
          </a:p>
        </p:txBody>
      </p:sp>
      <p:sp>
        <p:nvSpPr>
          <p:cNvPr id="16" name="Text Placeholder 5"/>
          <p:cNvSpPr>
            <a:spLocks noGrp="1"/>
          </p:cNvSpPr>
          <p:nvPr>
            <p:ph type="body" sz="quarter" idx="16" hasCustomPrompt="1"/>
          </p:nvPr>
        </p:nvSpPr>
        <p:spPr>
          <a:xfrm>
            <a:off x="4355533" y="1803401"/>
            <a:ext cx="3482660" cy="3848100"/>
          </a:xfrm>
        </p:spPr>
        <p:txBody>
          <a:bodyPr/>
          <a:lstStyle>
            <a:lvl1pPr>
              <a:spcBef>
                <a:spcPts val="1200"/>
              </a:spcBef>
              <a:defRPr sz="2250" baseline="0"/>
            </a:lvl1pPr>
            <a:lvl2pPr>
              <a:defRPr sz="2250"/>
            </a:lvl2pPr>
            <a:lvl3pPr marL="1515073" indent="-342854">
              <a:buFont typeface="Wingdings" pitchFamily="2" charset="2"/>
              <a:buChar char="§"/>
              <a:defRPr sz="2250"/>
            </a:lvl3pPr>
            <a:lvl4pPr>
              <a:spcBef>
                <a:spcPts val="828"/>
              </a:spcBef>
              <a:defRPr>
                <a:solidFill>
                  <a:schemeClr val="accent2"/>
                </a:solidFill>
              </a:defRPr>
            </a:lvl4pPr>
          </a:lstStyle>
          <a:p>
            <a:pPr lvl="0"/>
            <a:r>
              <a:rPr lang="en-CA"/>
              <a:t>Click to edit content. Keep content minimal on key point slides. Bullets are available to organize information.</a:t>
            </a:r>
          </a:p>
          <a:p>
            <a:pPr lvl="1"/>
            <a:r>
              <a:rPr lang="en-CA"/>
              <a:t>Second level</a:t>
            </a:r>
          </a:p>
          <a:p>
            <a:pPr lvl="2"/>
            <a:r>
              <a:rPr lang="en-CA"/>
              <a:t>Third level</a:t>
            </a:r>
          </a:p>
          <a:p>
            <a:pPr lvl="3"/>
            <a:r>
              <a:rPr lang="en-CA"/>
              <a:t>Fourth level</a:t>
            </a:r>
          </a:p>
        </p:txBody>
      </p:sp>
      <p:sp>
        <p:nvSpPr>
          <p:cNvPr id="10" name="Text Placeholder 5"/>
          <p:cNvSpPr>
            <a:spLocks noGrp="1"/>
          </p:cNvSpPr>
          <p:nvPr>
            <p:ph type="body" sz="quarter" idx="17" hasCustomPrompt="1"/>
          </p:nvPr>
        </p:nvSpPr>
        <p:spPr>
          <a:xfrm>
            <a:off x="8088847" y="1803401"/>
            <a:ext cx="3504744" cy="3848100"/>
          </a:xfrm>
        </p:spPr>
        <p:txBody>
          <a:bodyPr/>
          <a:lstStyle>
            <a:lvl1pPr>
              <a:spcBef>
                <a:spcPts val="1200"/>
              </a:spcBef>
              <a:defRPr sz="2250" baseline="0"/>
            </a:lvl1pPr>
            <a:lvl2pPr>
              <a:defRPr sz="2250"/>
            </a:lvl2pPr>
            <a:lvl3pPr marL="1515073" indent="-342854">
              <a:buFont typeface="Wingdings" pitchFamily="2" charset="2"/>
              <a:buChar char="§"/>
              <a:defRPr sz="2250"/>
            </a:lvl3pPr>
            <a:lvl4pPr>
              <a:spcBef>
                <a:spcPts val="828"/>
              </a:spcBef>
              <a:defRPr>
                <a:solidFill>
                  <a:schemeClr val="accent2"/>
                </a:solidFill>
              </a:defRPr>
            </a:lvl4pPr>
          </a:lstStyle>
          <a:p>
            <a:pPr lvl="0"/>
            <a:r>
              <a:rPr lang="en-CA"/>
              <a:t>Click to edit content. Keep content minimal on key point slides. Bullets are available to organize information.</a:t>
            </a:r>
          </a:p>
          <a:p>
            <a:pPr lvl="1"/>
            <a:r>
              <a:rPr lang="en-CA"/>
              <a:t>Second level</a:t>
            </a:r>
          </a:p>
          <a:p>
            <a:pPr lvl="2"/>
            <a:r>
              <a:rPr lang="en-CA"/>
              <a:t>Third level</a:t>
            </a:r>
          </a:p>
          <a:p>
            <a:pPr lvl="3"/>
            <a:r>
              <a:rPr lang="en-CA"/>
              <a:t>Fourth level</a:t>
            </a:r>
          </a:p>
        </p:txBody>
      </p:sp>
      <p:pic>
        <p:nvPicPr>
          <p:cNvPr id="9" name="Picture 8" descr="green-bar.eps">
            <a:extLst>
              <a:ext uri="{FF2B5EF4-FFF2-40B4-BE49-F238E27FC236}">
                <a16:creationId xmlns:a16="http://schemas.microsoft.com/office/drawing/2014/main" id="{F2FDDE00-7E19-444D-8A26-EB3F89154146}"/>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0" y="6248401"/>
            <a:ext cx="12190809" cy="614507"/>
          </a:xfrm>
          <a:prstGeom prst="rect">
            <a:avLst/>
          </a:prstGeom>
        </p:spPr>
      </p:pic>
      <p:sp>
        <p:nvSpPr>
          <p:cNvPr id="15" name="Slide Number Placeholder 8">
            <a:extLst>
              <a:ext uri="{FF2B5EF4-FFF2-40B4-BE49-F238E27FC236}">
                <a16:creationId xmlns:a16="http://schemas.microsoft.com/office/drawing/2014/main" id="{012BAF0E-179A-B449-9796-7742DA779D1B}"/>
              </a:ext>
            </a:extLst>
          </p:cNvPr>
          <p:cNvSpPr>
            <a:spLocks noGrp="1"/>
          </p:cNvSpPr>
          <p:nvPr>
            <p:ph type="sldNum" sz="quarter" idx="19"/>
          </p:nvPr>
        </p:nvSpPr>
        <p:spPr>
          <a:xfrm>
            <a:off x="200492" y="6373091"/>
            <a:ext cx="396810" cy="365126"/>
          </a:xfrm>
        </p:spPr>
        <p:txBody>
          <a:bodyPr/>
          <a:lstStyle>
            <a:lvl1pPr>
              <a:defRPr>
                <a:solidFill>
                  <a:schemeClr val="bg2"/>
                </a:solidFill>
              </a:defRPr>
            </a:lvl1pPr>
          </a:lstStyle>
          <a:p>
            <a:fld id="{DEF3F5F5-7776-394F-A41F-3BAFC9CC9F8E}" type="slidenum">
              <a:rPr lang="en-US" smtClean="0"/>
              <a:pPr/>
              <a:t>‹#›</a:t>
            </a:fld>
            <a:endParaRPr lang="en-US"/>
          </a:p>
        </p:txBody>
      </p:sp>
      <p:pic>
        <p:nvPicPr>
          <p:cNvPr id="17" name="Picture 16">
            <a:extLst>
              <a:ext uri="{FF2B5EF4-FFF2-40B4-BE49-F238E27FC236}">
                <a16:creationId xmlns:a16="http://schemas.microsoft.com/office/drawing/2014/main" id="{8B58908B-FCB8-B24D-8C8F-5F5FDDEFB262}"/>
              </a:ext>
            </a:extLst>
          </p:cNvPr>
          <p:cNvPicPr>
            <a:picLocks noChangeAspect="1"/>
          </p:cNvPicPr>
          <p:nvPr userDrawn="1"/>
        </p:nvPicPr>
        <p:blipFill>
          <a:blip r:embed="rId3"/>
          <a:stretch>
            <a:fillRect/>
          </a:stretch>
        </p:blipFill>
        <p:spPr>
          <a:xfrm>
            <a:off x="11515340" y="6410273"/>
            <a:ext cx="473787" cy="290762"/>
          </a:xfrm>
          <a:prstGeom prst="rect">
            <a:avLst/>
          </a:prstGeom>
        </p:spPr>
      </p:pic>
    </p:spTree>
    <p:extLst>
      <p:ext uri="{BB962C8B-B14F-4D97-AF65-F5344CB8AC3E}">
        <p14:creationId xmlns:p14="http://schemas.microsoft.com/office/powerpoint/2010/main" val="3374340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Col Key Point w/Subtitle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576274"/>
            <a:ext cx="7106241" cy="1001980"/>
          </a:xfrm>
        </p:spPr>
        <p:txBody>
          <a:bodyPr anchor="t">
            <a:noAutofit/>
          </a:bodyPr>
          <a:lstStyle>
            <a:lvl1pPr>
              <a:lnSpc>
                <a:spcPct val="100000"/>
              </a:lnSpc>
              <a:defRPr sz="3300" b="1" baseline="0">
                <a:solidFill>
                  <a:schemeClr val="tx2"/>
                </a:solidFill>
              </a:defRPr>
            </a:lvl1pPr>
          </a:lstStyle>
          <a:p>
            <a:r>
              <a:rPr lang="en-CA"/>
              <a:t>This is a key point slide with 3 columns and subtitles</a:t>
            </a:r>
            <a:endParaRPr lang="en-US"/>
          </a:p>
        </p:txBody>
      </p:sp>
      <p:sp>
        <p:nvSpPr>
          <p:cNvPr id="14" name="Text Placeholder 5"/>
          <p:cNvSpPr>
            <a:spLocks noGrp="1"/>
          </p:cNvSpPr>
          <p:nvPr>
            <p:ph type="body" sz="quarter" idx="15" hasCustomPrompt="1"/>
          </p:nvPr>
        </p:nvSpPr>
        <p:spPr>
          <a:xfrm>
            <a:off x="609602" y="2336799"/>
            <a:ext cx="3504662" cy="3314701"/>
          </a:xfrm>
        </p:spPr>
        <p:txBody>
          <a:bodyPr/>
          <a:lstStyle>
            <a:lvl1pPr>
              <a:spcBef>
                <a:spcPts val="1200"/>
              </a:spcBef>
              <a:defRPr sz="2100" baseline="0"/>
            </a:lvl1pPr>
            <a:lvl2pPr>
              <a:defRPr sz="2100"/>
            </a:lvl2pPr>
            <a:lvl3pPr marL="1515073" indent="-342854">
              <a:buFont typeface="Wingdings" pitchFamily="2" charset="2"/>
              <a:buChar char="§"/>
              <a:defRPr sz="2100"/>
            </a:lvl3pPr>
            <a:lvl4pPr marL="2051383" indent="-293055">
              <a:spcBef>
                <a:spcPts val="828"/>
              </a:spcBef>
              <a:buSzPct val="100000"/>
              <a:buFont typeface="Courier New" panose="02070309020205020404" pitchFamily="49" charset="0"/>
              <a:buChar char="o"/>
              <a:defRPr/>
            </a:lvl4pPr>
          </a:lstStyle>
          <a:p>
            <a:pPr lvl="0"/>
            <a:r>
              <a:rPr lang="en-CA"/>
              <a:t>Click to edit content. Keep content minimal on key point slides. Bullets are available to organize information.</a:t>
            </a:r>
          </a:p>
          <a:p>
            <a:pPr lvl="1"/>
            <a:r>
              <a:rPr lang="en-CA"/>
              <a:t>Second level</a:t>
            </a:r>
          </a:p>
          <a:p>
            <a:pPr lvl="2"/>
            <a:r>
              <a:rPr lang="en-CA"/>
              <a:t>Third level</a:t>
            </a:r>
          </a:p>
          <a:p>
            <a:pPr lvl="3"/>
            <a:r>
              <a:rPr lang="en-CA"/>
              <a:t>Fourth level</a:t>
            </a:r>
          </a:p>
        </p:txBody>
      </p:sp>
      <p:sp>
        <p:nvSpPr>
          <p:cNvPr id="16" name="Text Placeholder 5"/>
          <p:cNvSpPr>
            <a:spLocks noGrp="1"/>
          </p:cNvSpPr>
          <p:nvPr>
            <p:ph type="body" sz="quarter" idx="16" hasCustomPrompt="1"/>
          </p:nvPr>
        </p:nvSpPr>
        <p:spPr>
          <a:xfrm>
            <a:off x="4355533" y="2336799"/>
            <a:ext cx="3482660" cy="3314701"/>
          </a:xfrm>
        </p:spPr>
        <p:txBody>
          <a:bodyPr/>
          <a:lstStyle>
            <a:lvl1pPr>
              <a:spcBef>
                <a:spcPts val="1200"/>
              </a:spcBef>
              <a:defRPr sz="2100" baseline="0"/>
            </a:lvl1pPr>
            <a:lvl2pPr>
              <a:defRPr sz="2100"/>
            </a:lvl2pPr>
            <a:lvl3pPr marL="1515073" indent="-342854">
              <a:buFont typeface="Wingdings" pitchFamily="2" charset="2"/>
              <a:buChar char="§"/>
              <a:defRPr sz="2100"/>
            </a:lvl3pPr>
            <a:lvl4pPr marL="2051383" indent="-293055">
              <a:spcBef>
                <a:spcPts val="828"/>
              </a:spcBef>
              <a:buSzPct val="100000"/>
              <a:buFont typeface="Courier New" panose="02070309020205020404" pitchFamily="49" charset="0"/>
              <a:buChar char="o"/>
              <a:defRPr/>
            </a:lvl4pPr>
          </a:lstStyle>
          <a:p>
            <a:pPr lvl="0"/>
            <a:r>
              <a:rPr lang="en-CA"/>
              <a:t>Click to edit content. Keep content minimal on key point slides. Bullets are available to organize information.</a:t>
            </a:r>
          </a:p>
          <a:p>
            <a:pPr lvl="1"/>
            <a:r>
              <a:rPr lang="en-CA"/>
              <a:t>Second level</a:t>
            </a:r>
          </a:p>
          <a:p>
            <a:pPr lvl="2"/>
            <a:r>
              <a:rPr lang="en-CA"/>
              <a:t>Third level</a:t>
            </a:r>
          </a:p>
          <a:p>
            <a:pPr lvl="3"/>
            <a:r>
              <a:rPr lang="en-CA"/>
              <a:t>Fourth level</a:t>
            </a:r>
          </a:p>
        </p:txBody>
      </p:sp>
      <p:sp>
        <p:nvSpPr>
          <p:cNvPr id="10" name="Text Placeholder 5"/>
          <p:cNvSpPr>
            <a:spLocks noGrp="1"/>
          </p:cNvSpPr>
          <p:nvPr>
            <p:ph type="body" sz="quarter" idx="17" hasCustomPrompt="1"/>
          </p:nvPr>
        </p:nvSpPr>
        <p:spPr>
          <a:xfrm>
            <a:off x="8088847" y="2336799"/>
            <a:ext cx="3504744" cy="3314701"/>
          </a:xfrm>
        </p:spPr>
        <p:txBody>
          <a:bodyPr/>
          <a:lstStyle>
            <a:lvl1pPr>
              <a:spcBef>
                <a:spcPts val="1200"/>
              </a:spcBef>
              <a:defRPr sz="2100" baseline="0"/>
            </a:lvl1pPr>
            <a:lvl2pPr>
              <a:defRPr sz="2100"/>
            </a:lvl2pPr>
            <a:lvl3pPr marL="1515073" indent="-342854">
              <a:buFont typeface="Wingdings" pitchFamily="2" charset="2"/>
              <a:buChar char="§"/>
              <a:defRPr sz="2100"/>
            </a:lvl3pPr>
            <a:lvl4pPr marL="2051383" indent="-293055">
              <a:spcBef>
                <a:spcPts val="828"/>
              </a:spcBef>
              <a:buSzPct val="100000"/>
              <a:buFont typeface="Courier New" panose="02070309020205020404" pitchFamily="49" charset="0"/>
              <a:buChar char="o"/>
              <a:defRPr/>
            </a:lvl4pPr>
          </a:lstStyle>
          <a:p>
            <a:pPr lvl="0"/>
            <a:r>
              <a:rPr lang="en-CA"/>
              <a:t>Click to edit content. Keep content minimal on key point slides. Bullets are available to organize information.</a:t>
            </a:r>
          </a:p>
          <a:p>
            <a:pPr lvl="1"/>
            <a:r>
              <a:rPr lang="en-CA"/>
              <a:t>Second level</a:t>
            </a:r>
          </a:p>
          <a:p>
            <a:pPr lvl="2"/>
            <a:r>
              <a:rPr lang="en-CA"/>
              <a:t>Third level</a:t>
            </a:r>
          </a:p>
          <a:p>
            <a:pPr lvl="3"/>
            <a:r>
              <a:rPr lang="en-CA"/>
              <a:t>Fourth level</a:t>
            </a:r>
          </a:p>
        </p:txBody>
      </p:sp>
      <p:sp>
        <p:nvSpPr>
          <p:cNvPr id="11" name="Text Placeholder 6"/>
          <p:cNvSpPr>
            <a:spLocks noGrp="1"/>
          </p:cNvSpPr>
          <p:nvPr>
            <p:ph type="body" sz="quarter" idx="18" hasCustomPrompt="1"/>
          </p:nvPr>
        </p:nvSpPr>
        <p:spPr>
          <a:xfrm>
            <a:off x="609603" y="1803797"/>
            <a:ext cx="3504661" cy="533003"/>
          </a:xfrm>
        </p:spPr>
        <p:txBody>
          <a:bodyPr/>
          <a:lstStyle>
            <a:lvl1pPr>
              <a:defRPr b="1">
                <a:solidFill>
                  <a:schemeClr val="accent2"/>
                </a:solidFill>
              </a:defRPr>
            </a:lvl1pPr>
          </a:lstStyle>
          <a:p>
            <a:pPr lvl="0"/>
            <a:r>
              <a:rPr lang="en-CA"/>
              <a:t>Subtitle</a:t>
            </a:r>
          </a:p>
        </p:txBody>
      </p:sp>
      <p:sp>
        <p:nvSpPr>
          <p:cNvPr id="12" name="Text Placeholder 6"/>
          <p:cNvSpPr>
            <a:spLocks noGrp="1"/>
          </p:cNvSpPr>
          <p:nvPr>
            <p:ph type="body" sz="quarter" idx="19" hasCustomPrompt="1"/>
          </p:nvPr>
        </p:nvSpPr>
        <p:spPr>
          <a:xfrm>
            <a:off x="4355533" y="1803797"/>
            <a:ext cx="3482660" cy="533003"/>
          </a:xfrm>
        </p:spPr>
        <p:txBody>
          <a:bodyPr/>
          <a:lstStyle>
            <a:lvl1pPr>
              <a:defRPr b="1">
                <a:solidFill>
                  <a:schemeClr val="accent2"/>
                </a:solidFill>
              </a:defRPr>
            </a:lvl1pPr>
          </a:lstStyle>
          <a:p>
            <a:pPr lvl="0"/>
            <a:r>
              <a:rPr lang="en-CA"/>
              <a:t>Subtitle</a:t>
            </a:r>
          </a:p>
        </p:txBody>
      </p:sp>
      <p:sp>
        <p:nvSpPr>
          <p:cNvPr id="13" name="Text Placeholder 6"/>
          <p:cNvSpPr>
            <a:spLocks noGrp="1"/>
          </p:cNvSpPr>
          <p:nvPr>
            <p:ph type="body" sz="quarter" idx="20" hasCustomPrompt="1"/>
          </p:nvPr>
        </p:nvSpPr>
        <p:spPr>
          <a:xfrm>
            <a:off x="8088847" y="1803797"/>
            <a:ext cx="3504661" cy="533003"/>
          </a:xfrm>
        </p:spPr>
        <p:txBody>
          <a:bodyPr/>
          <a:lstStyle>
            <a:lvl1pPr>
              <a:defRPr b="1">
                <a:solidFill>
                  <a:schemeClr val="accent2"/>
                </a:solidFill>
              </a:defRPr>
            </a:lvl1pPr>
          </a:lstStyle>
          <a:p>
            <a:pPr lvl="0"/>
            <a:r>
              <a:rPr lang="en-CA"/>
              <a:t>Subtitle</a:t>
            </a:r>
          </a:p>
        </p:txBody>
      </p:sp>
      <p:pic>
        <p:nvPicPr>
          <p:cNvPr id="19" name="Picture 18" descr="green-bar.eps">
            <a:extLst>
              <a:ext uri="{FF2B5EF4-FFF2-40B4-BE49-F238E27FC236}">
                <a16:creationId xmlns:a16="http://schemas.microsoft.com/office/drawing/2014/main" id="{ADB75CBA-7175-0F41-99C4-A11320D13B25}"/>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0" y="6248401"/>
            <a:ext cx="12190809" cy="614507"/>
          </a:xfrm>
          <a:prstGeom prst="rect">
            <a:avLst/>
          </a:prstGeom>
        </p:spPr>
      </p:pic>
      <p:sp>
        <p:nvSpPr>
          <p:cNvPr id="20" name="Slide Number Placeholder 8">
            <a:extLst>
              <a:ext uri="{FF2B5EF4-FFF2-40B4-BE49-F238E27FC236}">
                <a16:creationId xmlns:a16="http://schemas.microsoft.com/office/drawing/2014/main" id="{B435AE46-8D48-3041-BCF5-289ED0FE7FD1}"/>
              </a:ext>
            </a:extLst>
          </p:cNvPr>
          <p:cNvSpPr>
            <a:spLocks noGrp="1"/>
          </p:cNvSpPr>
          <p:nvPr>
            <p:ph type="sldNum" sz="quarter" idx="21"/>
          </p:nvPr>
        </p:nvSpPr>
        <p:spPr>
          <a:xfrm>
            <a:off x="200492" y="6373091"/>
            <a:ext cx="396810" cy="365126"/>
          </a:xfrm>
        </p:spPr>
        <p:txBody>
          <a:bodyPr/>
          <a:lstStyle>
            <a:lvl1pPr>
              <a:defRPr>
                <a:solidFill>
                  <a:schemeClr val="bg2"/>
                </a:solidFill>
              </a:defRPr>
            </a:lvl1pPr>
          </a:lstStyle>
          <a:p>
            <a:fld id="{DEF3F5F5-7776-394F-A41F-3BAFC9CC9F8E}" type="slidenum">
              <a:rPr lang="en-US" smtClean="0"/>
              <a:pPr/>
              <a:t>‹#›</a:t>
            </a:fld>
            <a:endParaRPr lang="en-US"/>
          </a:p>
        </p:txBody>
      </p:sp>
      <p:pic>
        <p:nvPicPr>
          <p:cNvPr id="21" name="Picture 20">
            <a:extLst>
              <a:ext uri="{FF2B5EF4-FFF2-40B4-BE49-F238E27FC236}">
                <a16:creationId xmlns:a16="http://schemas.microsoft.com/office/drawing/2014/main" id="{BCC4DFB6-0588-064A-A617-7E635A6692E5}"/>
              </a:ext>
            </a:extLst>
          </p:cNvPr>
          <p:cNvPicPr>
            <a:picLocks noChangeAspect="1"/>
          </p:cNvPicPr>
          <p:nvPr userDrawn="1"/>
        </p:nvPicPr>
        <p:blipFill>
          <a:blip r:embed="rId3"/>
          <a:stretch>
            <a:fillRect/>
          </a:stretch>
        </p:blipFill>
        <p:spPr>
          <a:xfrm>
            <a:off x="11515340" y="6410273"/>
            <a:ext cx="473787" cy="290762"/>
          </a:xfrm>
          <a:prstGeom prst="rect">
            <a:avLst/>
          </a:prstGeom>
        </p:spPr>
      </p:pic>
    </p:spTree>
    <p:extLst>
      <p:ext uri="{BB962C8B-B14F-4D97-AF65-F5344CB8AC3E}">
        <p14:creationId xmlns:p14="http://schemas.microsoft.com/office/powerpoint/2010/main" val="2821203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Point 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576274"/>
            <a:ext cx="7106241" cy="1001980"/>
          </a:xfrm>
        </p:spPr>
        <p:txBody>
          <a:bodyPr anchor="t">
            <a:noAutofit/>
          </a:bodyPr>
          <a:lstStyle>
            <a:lvl1pPr>
              <a:lnSpc>
                <a:spcPct val="100000"/>
              </a:lnSpc>
              <a:defRPr sz="3300" b="1" baseline="0">
                <a:solidFill>
                  <a:schemeClr val="tx2"/>
                </a:solidFill>
              </a:defRPr>
            </a:lvl1pPr>
          </a:lstStyle>
          <a:p>
            <a:r>
              <a:rPr lang="en-CA"/>
              <a:t>This is a key point slide with 6 columns</a:t>
            </a:r>
            <a:endParaRPr lang="en-US"/>
          </a:p>
        </p:txBody>
      </p:sp>
      <p:sp>
        <p:nvSpPr>
          <p:cNvPr id="14" name="Text Placeholder 5"/>
          <p:cNvSpPr>
            <a:spLocks noGrp="1"/>
          </p:cNvSpPr>
          <p:nvPr>
            <p:ph type="body" sz="quarter" idx="15" hasCustomPrompt="1"/>
          </p:nvPr>
        </p:nvSpPr>
        <p:spPr>
          <a:xfrm>
            <a:off x="609602" y="1803401"/>
            <a:ext cx="3504662" cy="1806853"/>
          </a:xfrm>
        </p:spPr>
        <p:txBody>
          <a:bodyPr/>
          <a:lstStyle>
            <a:lvl1pPr>
              <a:defRPr sz="2100" baseline="0"/>
            </a:lvl1pPr>
            <a:lvl3pPr marL="1515073" indent="-342854">
              <a:buFont typeface="Arial"/>
              <a:buChar char="•"/>
              <a:defRPr/>
            </a:lvl3pPr>
            <a:lvl4pPr>
              <a:spcBef>
                <a:spcPts val="828"/>
              </a:spcBef>
              <a:defRPr/>
            </a:lvl4pPr>
          </a:lstStyle>
          <a:p>
            <a:pPr lvl="0"/>
            <a:r>
              <a:rPr lang="en-CA"/>
              <a:t>Click to edit content. Use this slide for brief points about one topic.</a:t>
            </a:r>
          </a:p>
        </p:txBody>
      </p:sp>
      <p:sp>
        <p:nvSpPr>
          <p:cNvPr id="16" name="Text Placeholder 5"/>
          <p:cNvSpPr>
            <a:spLocks noGrp="1"/>
          </p:cNvSpPr>
          <p:nvPr>
            <p:ph type="body" sz="quarter" idx="16" hasCustomPrompt="1"/>
          </p:nvPr>
        </p:nvSpPr>
        <p:spPr>
          <a:xfrm>
            <a:off x="4355533" y="1803401"/>
            <a:ext cx="3482660" cy="1806853"/>
          </a:xfrm>
        </p:spPr>
        <p:txBody>
          <a:bodyPr/>
          <a:lstStyle>
            <a:lvl1pPr>
              <a:defRPr sz="2100" baseline="0"/>
            </a:lvl1pPr>
            <a:lvl3pPr marL="1515073" indent="-342854">
              <a:buFont typeface="Arial"/>
              <a:buChar char="•"/>
              <a:defRPr/>
            </a:lvl3pPr>
            <a:lvl4pPr>
              <a:spcBef>
                <a:spcPts val="828"/>
              </a:spcBef>
              <a:defRPr/>
            </a:lvl4pPr>
          </a:lstStyle>
          <a:p>
            <a:pPr lvl="0"/>
            <a:r>
              <a:rPr lang="en-CA"/>
              <a:t>Click to edit content. Use this slide for brief points about one topic.</a:t>
            </a:r>
          </a:p>
        </p:txBody>
      </p:sp>
      <p:sp>
        <p:nvSpPr>
          <p:cNvPr id="10" name="Text Placeholder 5"/>
          <p:cNvSpPr>
            <a:spLocks noGrp="1"/>
          </p:cNvSpPr>
          <p:nvPr>
            <p:ph type="body" sz="quarter" idx="17" hasCustomPrompt="1"/>
          </p:nvPr>
        </p:nvSpPr>
        <p:spPr>
          <a:xfrm>
            <a:off x="8088847" y="1803401"/>
            <a:ext cx="3504744" cy="1806853"/>
          </a:xfrm>
        </p:spPr>
        <p:txBody>
          <a:bodyPr/>
          <a:lstStyle>
            <a:lvl1pPr>
              <a:defRPr sz="2100" baseline="0"/>
            </a:lvl1pPr>
            <a:lvl3pPr marL="1515073" indent="-342854">
              <a:buFont typeface="Arial"/>
              <a:buChar char="•"/>
              <a:defRPr/>
            </a:lvl3pPr>
            <a:lvl4pPr>
              <a:spcBef>
                <a:spcPts val="828"/>
              </a:spcBef>
              <a:defRPr/>
            </a:lvl4pPr>
          </a:lstStyle>
          <a:p>
            <a:pPr lvl="0"/>
            <a:r>
              <a:rPr lang="en-CA"/>
              <a:t>Click to edit content. Use this slide for brief points about one topic.</a:t>
            </a:r>
          </a:p>
        </p:txBody>
      </p:sp>
      <p:sp>
        <p:nvSpPr>
          <p:cNvPr id="11" name="Text Placeholder 5"/>
          <p:cNvSpPr>
            <a:spLocks noGrp="1"/>
          </p:cNvSpPr>
          <p:nvPr>
            <p:ph type="body" sz="quarter" idx="18" hasCustomPrompt="1"/>
          </p:nvPr>
        </p:nvSpPr>
        <p:spPr>
          <a:xfrm>
            <a:off x="609602" y="3848101"/>
            <a:ext cx="3504662" cy="1806853"/>
          </a:xfrm>
        </p:spPr>
        <p:txBody>
          <a:bodyPr/>
          <a:lstStyle>
            <a:lvl1pPr>
              <a:defRPr sz="2100" baseline="0"/>
            </a:lvl1pPr>
            <a:lvl3pPr marL="1515073" indent="-342854">
              <a:buFont typeface="Arial"/>
              <a:buChar char="•"/>
              <a:defRPr/>
            </a:lvl3pPr>
            <a:lvl4pPr>
              <a:spcBef>
                <a:spcPts val="828"/>
              </a:spcBef>
              <a:defRPr/>
            </a:lvl4pPr>
          </a:lstStyle>
          <a:p>
            <a:pPr lvl="0"/>
            <a:r>
              <a:rPr lang="en-CA"/>
              <a:t>Click to edit content. Use this slide for brief points about one topic.</a:t>
            </a:r>
          </a:p>
        </p:txBody>
      </p:sp>
      <p:sp>
        <p:nvSpPr>
          <p:cNvPr id="12" name="Text Placeholder 5"/>
          <p:cNvSpPr>
            <a:spLocks noGrp="1"/>
          </p:cNvSpPr>
          <p:nvPr>
            <p:ph type="body" sz="quarter" idx="19" hasCustomPrompt="1"/>
          </p:nvPr>
        </p:nvSpPr>
        <p:spPr>
          <a:xfrm>
            <a:off x="4355533" y="3848101"/>
            <a:ext cx="3482660" cy="1806853"/>
          </a:xfrm>
        </p:spPr>
        <p:txBody>
          <a:bodyPr/>
          <a:lstStyle>
            <a:lvl1pPr>
              <a:defRPr sz="2100" baseline="0"/>
            </a:lvl1pPr>
            <a:lvl3pPr marL="1515073" indent="-342854">
              <a:buFont typeface="Arial"/>
              <a:buChar char="•"/>
              <a:defRPr/>
            </a:lvl3pPr>
            <a:lvl4pPr>
              <a:spcBef>
                <a:spcPts val="828"/>
              </a:spcBef>
              <a:defRPr/>
            </a:lvl4pPr>
          </a:lstStyle>
          <a:p>
            <a:pPr lvl="0"/>
            <a:r>
              <a:rPr lang="en-CA"/>
              <a:t>Click to edit content. Use this slide for brief points about one topic.</a:t>
            </a:r>
          </a:p>
        </p:txBody>
      </p:sp>
      <p:sp>
        <p:nvSpPr>
          <p:cNvPr id="13" name="Text Placeholder 5"/>
          <p:cNvSpPr>
            <a:spLocks noGrp="1"/>
          </p:cNvSpPr>
          <p:nvPr>
            <p:ph type="body" sz="quarter" idx="20" hasCustomPrompt="1"/>
          </p:nvPr>
        </p:nvSpPr>
        <p:spPr>
          <a:xfrm>
            <a:off x="8088847" y="3848101"/>
            <a:ext cx="3504744" cy="1806853"/>
          </a:xfrm>
        </p:spPr>
        <p:txBody>
          <a:bodyPr/>
          <a:lstStyle>
            <a:lvl1pPr>
              <a:defRPr sz="2100" baseline="0"/>
            </a:lvl1pPr>
            <a:lvl3pPr marL="1515073" indent="-342854">
              <a:buFont typeface="Arial"/>
              <a:buChar char="•"/>
              <a:defRPr/>
            </a:lvl3pPr>
            <a:lvl4pPr>
              <a:spcBef>
                <a:spcPts val="828"/>
              </a:spcBef>
              <a:defRPr/>
            </a:lvl4pPr>
          </a:lstStyle>
          <a:p>
            <a:pPr lvl="0"/>
            <a:r>
              <a:rPr lang="en-CA"/>
              <a:t>Click to edit content. Use this slide for brief points about one topic.</a:t>
            </a:r>
          </a:p>
        </p:txBody>
      </p:sp>
      <p:pic>
        <p:nvPicPr>
          <p:cNvPr id="19" name="Picture 18" descr="green-bar.eps">
            <a:extLst>
              <a:ext uri="{FF2B5EF4-FFF2-40B4-BE49-F238E27FC236}">
                <a16:creationId xmlns:a16="http://schemas.microsoft.com/office/drawing/2014/main" id="{878C3C72-C6B1-F941-8DFD-4D16545084C5}"/>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0" y="6248401"/>
            <a:ext cx="12190809" cy="614507"/>
          </a:xfrm>
          <a:prstGeom prst="rect">
            <a:avLst/>
          </a:prstGeom>
        </p:spPr>
      </p:pic>
      <p:sp>
        <p:nvSpPr>
          <p:cNvPr id="20" name="Slide Number Placeholder 8">
            <a:extLst>
              <a:ext uri="{FF2B5EF4-FFF2-40B4-BE49-F238E27FC236}">
                <a16:creationId xmlns:a16="http://schemas.microsoft.com/office/drawing/2014/main" id="{4CC9CD17-5A53-844D-BC07-10E4B7AA27C9}"/>
              </a:ext>
            </a:extLst>
          </p:cNvPr>
          <p:cNvSpPr>
            <a:spLocks noGrp="1"/>
          </p:cNvSpPr>
          <p:nvPr>
            <p:ph type="sldNum" sz="quarter" idx="21"/>
          </p:nvPr>
        </p:nvSpPr>
        <p:spPr>
          <a:xfrm>
            <a:off x="200492" y="6373091"/>
            <a:ext cx="396810" cy="365126"/>
          </a:xfrm>
        </p:spPr>
        <p:txBody>
          <a:bodyPr/>
          <a:lstStyle>
            <a:lvl1pPr>
              <a:defRPr>
                <a:solidFill>
                  <a:schemeClr val="bg2"/>
                </a:solidFill>
              </a:defRPr>
            </a:lvl1pPr>
          </a:lstStyle>
          <a:p>
            <a:fld id="{DEF3F5F5-7776-394F-A41F-3BAFC9CC9F8E}" type="slidenum">
              <a:rPr lang="en-US" smtClean="0"/>
              <a:pPr/>
              <a:t>‹#›</a:t>
            </a:fld>
            <a:endParaRPr lang="en-US"/>
          </a:p>
        </p:txBody>
      </p:sp>
      <p:pic>
        <p:nvPicPr>
          <p:cNvPr id="21" name="Picture 20">
            <a:extLst>
              <a:ext uri="{FF2B5EF4-FFF2-40B4-BE49-F238E27FC236}">
                <a16:creationId xmlns:a16="http://schemas.microsoft.com/office/drawing/2014/main" id="{8D46AE30-F9CD-F741-81EC-6338BB06A112}"/>
              </a:ext>
            </a:extLst>
          </p:cNvPr>
          <p:cNvPicPr>
            <a:picLocks noChangeAspect="1"/>
          </p:cNvPicPr>
          <p:nvPr userDrawn="1"/>
        </p:nvPicPr>
        <p:blipFill>
          <a:blip r:embed="rId3"/>
          <a:stretch>
            <a:fillRect/>
          </a:stretch>
        </p:blipFill>
        <p:spPr>
          <a:xfrm>
            <a:off x="11515340" y="6410273"/>
            <a:ext cx="473787" cy="290762"/>
          </a:xfrm>
          <a:prstGeom prst="rect">
            <a:avLst/>
          </a:prstGeom>
        </p:spPr>
      </p:pic>
    </p:spTree>
    <p:extLst>
      <p:ext uri="{BB962C8B-B14F-4D97-AF65-F5344CB8AC3E}">
        <p14:creationId xmlns:p14="http://schemas.microsoft.com/office/powerpoint/2010/main" val="2857514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Future Ready">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2" y="2765524"/>
            <a:ext cx="7250674" cy="1635518"/>
          </a:xfrm>
        </p:spPr>
        <p:txBody>
          <a:bodyPr anchor="b"/>
          <a:lstStyle>
            <a:lvl1pPr>
              <a:lnSpc>
                <a:spcPct val="100000"/>
              </a:lnSpc>
              <a:defRPr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CA"/>
              <a:t>This is your presentation title</a:t>
            </a:r>
            <a:endParaRPr lang="en-US"/>
          </a:p>
        </p:txBody>
      </p:sp>
      <p:sp>
        <p:nvSpPr>
          <p:cNvPr id="3" name="Subtitle 2"/>
          <p:cNvSpPr>
            <a:spLocks noGrp="1"/>
          </p:cNvSpPr>
          <p:nvPr>
            <p:ph type="subTitle" idx="1" hasCustomPrompt="1"/>
          </p:nvPr>
        </p:nvSpPr>
        <p:spPr>
          <a:xfrm>
            <a:off x="609602" y="4502640"/>
            <a:ext cx="9117331" cy="1185466"/>
          </a:xfrm>
        </p:spPr>
        <p:txBody>
          <a:bodyPr lIns="0" tIns="0" rIns="0" bIns="0">
            <a:noAutofit/>
          </a:bodyPr>
          <a:lstStyle>
            <a:lvl1pPr marL="0" indent="0" algn="l">
              <a:lnSpc>
                <a:spcPct val="100000"/>
              </a:lnSpc>
              <a:buNone/>
              <a:defRPr sz="2400" baseline="0">
                <a:solidFill>
                  <a:schemeClr val="accent3"/>
                </a:solidFill>
              </a:defRPr>
            </a:lvl1pPr>
            <a:lvl2pPr marL="586109" indent="0" algn="ctr">
              <a:buNone/>
              <a:defRPr>
                <a:solidFill>
                  <a:schemeClr val="tx1">
                    <a:tint val="75000"/>
                  </a:schemeClr>
                </a:solidFill>
              </a:defRPr>
            </a:lvl2pPr>
            <a:lvl3pPr marL="1172219" indent="0" algn="ctr">
              <a:buNone/>
              <a:defRPr>
                <a:solidFill>
                  <a:schemeClr val="tx1">
                    <a:tint val="75000"/>
                  </a:schemeClr>
                </a:solidFill>
              </a:defRPr>
            </a:lvl3pPr>
            <a:lvl4pPr marL="1758328" indent="0" algn="ctr">
              <a:buNone/>
              <a:defRPr>
                <a:solidFill>
                  <a:schemeClr val="tx1">
                    <a:tint val="75000"/>
                  </a:schemeClr>
                </a:solidFill>
              </a:defRPr>
            </a:lvl4pPr>
            <a:lvl5pPr marL="2344438" indent="0" algn="ctr">
              <a:buNone/>
              <a:defRPr>
                <a:solidFill>
                  <a:schemeClr val="tx1">
                    <a:tint val="75000"/>
                  </a:schemeClr>
                </a:solidFill>
              </a:defRPr>
            </a:lvl5pPr>
            <a:lvl6pPr marL="2930547" indent="0" algn="ctr">
              <a:buNone/>
              <a:defRPr>
                <a:solidFill>
                  <a:schemeClr val="tx1">
                    <a:tint val="75000"/>
                  </a:schemeClr>
                </a:solidFill>
              </a:defRPr>
            </a:lvl6pPr>
            <a:lvl7pPr marL="3516656" indent="0" algn="ctr">
              <a:buNone/>
              <a:defRPr>
                <a:solidFill>
                  <a:schemeClr val="tx1">
                    <a:tint val="75000"/>
                  </a:schemeClr>
                </a:solidFill>
              </a:defRPr>
            </a:lvl7pPr>
            <a:lvl8pPr marL="4102766" indent="0" algn="ctr">
              <a:buNone/>
              <a:defRPr>
                <a:solidFill>
                  <a:schemeClr val="tx1">
                    <a:tint val="75000"/>
                  </a:schemeClr>
                </a:solidFill>
              </a:defRPr>
            </a:lvl8pPr>
            <a:lvl9pPr marL="4688875" indent="0" algn="ctr">
              <a:buNone/>
              <a:defRPr>
                <a:solidFill>
                  <a:schemeClr val="tx1">
                    <a:tint val="75000"/>
                  </a:schemeClr>
                </a:solidFill>
              </a:defRPr>
            </a:lvl9pPr>
          </a:lstStyle>
          <a:p>
            <a:r>
              <a:rPr lang="en-CA"/>
              <a:t>Presentation subtitle or brief one-sentence description.</a:t>
            </a:r>
            <a:endParaRPr lang="en-US"/>
          </a:p>
        </p:txBody>
      </p:sp>
      <p:sp>
        <p:nvSpPr>
          <p:cNvPr id="5" name="Text Placeholder 4"/>
          <p:cNvSpPr>
            <a:spLocks noGrp="1"/>
          </p:cNvSpPr>
          <p:nvPr>
            <p:ph type="body" sz="quarter" idx="10" hasCustomPrompt="1"/>
          </p:nvPr>
        </p:nvSpPr>
        <p:spPr>
          <a:xfrm>
            <a:off x="609601" y="5783580"/>
            <a:ext cx="5358682" cy="471660"/>
          </a:xfrm>
        </p:spPr>
        <p:txBody>
          <a:bodyPr anchor="b"/>
          <a:lstStyle>
            <a:lvl1pPr>
              <a:defRPr sz="1800" baseline="0">
                <a:solidFill>
                  <a:schemeClr val="bg1"/>
                </a:solidFill>
              </a:defRPr>
            </a:lvl1pPr>
          </a:lstStyle>
          <a:p>
            <a:pPr lvl="0"/>
            <a:r>
              <a:rPr lang="en-CA"/>
              <a:t>Place date or name here</a:t>
            </a:r>
            <a:endParaRPr lang="en-US"/>
          </a:p>
        </p:txBody>
      </p:sp>
      <p:pic>
        <p:nvPicPr>
          <p:cNvPr id="9" name="Picture 8">
            <a:extLst>
              <a:ext uri="{FF2B5EF4-FFF2-40B4-BE49-F238E27FC236}">
                <a16:creationId xmlns:a16="http://schemas.microsoft.com/office/drawing/2014/main" id="{E5433DC9-609F-DD43-A00F-6A5E0989DE0B}"/>
              </a:ext>
            </a:extLst>
          </p:cNvPr>
          <p:cNvPicPr>
            <a:picLocks noChangeAspect="1"/>
          </p:cNvPicPr>
          <p:nvPr userDrawn="1"/>
        </p:nvPicPr>
        <p:blipFill>
          <a:blip r:embed="rId2"/>
          <a:stretch>
            <a:fillRect/>
          </a:stretch>
        </p:blipFill>
        <p:spPr>
          <a:xfrm>
            <a:off x="8756690" y="611718"/>
            <a:ext cx="2828649" cy="467982"/>
          </a:xfrm>
          <a:prstGeom prst="rect">
            <a:avLst/>
          </a:prstGeom>
        </p:spPr>
      </p:pic>
    </p:spTree>
    <p:extLst>
      <p:ext uri="{BB962C8B-B14F-4D97-AF65-F5344CB8AC3E}">
        <p14:creationId xmlns:p14="http://schemas.microsoft.com/office/powerpoint/2010/main" val="75636096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Point Key Point w/ Subtitle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576274"/>
            <a:ext cx="7824914" cy="1001980"/>
          </a:xfrm>
        </p:spPr>
        <p:txBody>
          <a:bodyPr anchor="t">
            <a:noAutofit/>
          </a:bodyPr>
          <a:lstStyle>
            <a:lvl1pPr>
              <a:lnSpc>
                <a:spcPct val="100000"/>
              </a:lnSpc>
              <a:defRPr sz="3300" b="1" baseline="0">
                <a:solidFill>
                  <a:schemeClr val="tx2"/>
                </a:solidFill>
              </a:defRPr>
            </a:lvl1pPr>
          </a:lstStyle>
          <a:p>
            <a:r>
              <a:rPr lang="en-CA"/>
              <a:t>This is a key point slide with 6 columns and subtitles</a:t>
            </a:r>
            <a:endParaRPr lang="en-US"/>
          </a:p>
        </p:txBody>
      </p:sp>
      <p:sp>
        <p:nvSpPr>
          <p:cNvPr id="14" name="Text Placeholder 5"/>
          <p:cNvSpPr>
            <a:spLocks noGrp="1"/>
          </p:cNvSpPr>
          <p:nvPr>
            <p:ph type="body" sz="quarter" idx="15" hasCustomPrompt="1"/>
          </p:nvPr>
        </p:nvSpPr>
        <p:spPr>
          <a:xfrm>
            <a:off x="609602" y="2336800"/>
            <a:ext cx="3504662" cy="1273454"/>
          </a:xfrm>
        </p:spPr>
        <p:txBody>
          <a:bodyPr/>
          <a:lstStyle>
            <a:lvl1pPr>
              <a:defRPr sz="2100" baseline="0"/>
            </a:lvl1pPr>
            <a:lvl3pPr marL="1515073" indent="-342854">
              <a:buFont typeface="Arial"/>
              <a:buChar char="•"/>
              <a:defRPr/>
            </a:lvl3pPr>
            <a:lvl4pPr>
              <a:spcBef>
                <a:spcPts val="828"/>
              </a:spcBef>
              <a:defRPr/>
            </a:lvl4pPr>
          </a:lstStyle>
          <a:p>
            <a:pPr lvl="0"/>
            <a:r>
              <a:rPr lang="en-CA"/>
              <a:t>Click to edit content. Use this slide for brief points about one topic.</a:t>
            </a:r>
          </a:p>
        </p:txBody>
      </p:sp>
      <p:sp>
        <p:nvSpPr>
          <p:cNvPr id="16" name="Text Placeholder 5"/>
          <p:cNvSpPr>
            <a:spLocks noGrp="1"/>
          </p:cNvSpPr>
          <p:nvPr>
            <p:ph type="body" sz="quarter" idx="16" hasCustomPrompt="1"/>
          </p:nvPr>
        </p:nvSpPr>
        <p:spPr>
          <a:xfrm>
            <a:off x="4355533" y="2336800"/>
            <a:ext cx="3482660" cy="1273454"/>
          </a:xfrm>
        </p:spPr>
        <p:txBody>
          <a:bodyPr/>
          <a:lstStyle>
            <a:lvl1pPr>
              <a:defRPr sz="2100" baseline="0"/>
            </a:lvl1pPr>
            <a:lvl3pPr marL="1515073" indent="-342854">
              <a:buFont typeface="Arial"/>
              <a:buChar char="•"/>
              <a:defRPr/>
            </a:lvl3pPr>
            <a:lvl4pPr>
              <a:spcBef>
                <a:spcPts val="828"/>
              </a:spcBef>
              <a:defRPr/>
            </a:lvl4pPr>
          </a:lstStyle>
          <a:p>
            <a:pPr lvl="0"/>
            <a:r>
              <a:rPr lang="en-CA"/>
              <a:t>Click to edit content. Use this slide for brief points about one topic.</a:t>
            </a:r>
          </a:p>
        </p:txBody>
      </p:sp>
      <p:sp>
        <p:nvSpPr>
          <p:cNvPr id="10" name="Text Placeholder 5"/>
          <p:cNvSpPr>
            <a:spLocks noGrp="1"/>
          </p:cNvSpPr>
          <p:nvPr>
            <p:ph type="body" sz="quarter" idx="17" hasCustomPrompt="1"/>
          </p:nvPr>
        </p:nvSpPr>
        <p:spPr>
          <a:xfrm>
            <a:off x="8088847" y="2336800"/>
            <a:ext cx="3504744" cy="1273454"/>
          </a:xfrm>
        </p:spPr>
        <p:txBody>
          <a:bodyPr/>
          <a:lstStyle>
            <a:lvl1pPr>
              <a:defRPr sz="2100" baseline="0"/>
            </a:lvl1pPr>
            <a:lvl3pPr marL="1515073" indent="-342854">
              <a:buFont typeface="Arial"/>
              <a:buChar char="•"/>
              <a:defRPr/>
            </a:lvl3pPr>
            <a:lvl4pPr>
              <a:spcBef>
                <a:spcPts val="828"/>
              </a:spcBef>
              <a:defRPr/>
            </a:lvl4pPr>
          </a:lstStyle>
          <a:p>
            <a:pPr lvl="0"/>
            <a:r>
              <a:rPr lang="en-CA"/>
              <a:t>Click to edit content. Use this slide for brief points about one topic.</a:t>
            </a:r>
          </a:p>
        </p:txBody>
      </p:sp>
      <p:sp>
        <p:nvSpPr>
          <p:cNvPr id="11" name="Text Placeholder 5"/>
          <p:cNvSpPr>
            <a:spLocks noGrp="1"/>
          </p:cNvSpPr>
          <p:nvPr>
            <p:ph type="body" sz="quarter" idx="18" hasCustomPrompt="1"/>
          </p:nvPr>
        </p:nvSpPr>
        <p:spPr>
          <a:xfrm>
            <a:off x="609602" y="4393805"/>
            <a:ext cx="3504662" cy="1261149"/>
          </a:xfrm>
        </p:spPr>
        <p:txBody>
          <a:bodyPr/>
          <a:lstStyle>
            <a:lvl1pPr>
              <a:defRPr sz="2100" baseline="0"/>
            </a:lvl1pPr>
            <a:lvl3pPr marL="1515073" indent="-342854">
              <a:buFont typeface="Arial"/>
              <a:buChar char="•"/>
              <a:defRPr/>
            </a:lvl3pPr>
            <a:lvl4pPr>
              <a:spcBef>
                <a:spcPts val="828"/>
              </a:spcBef>
              <a:defRPr/>
            </a:lvl4pPr>
          </a:lstStyle>
          <a:p>
            <a:pPr lvl="0"/>
            <a:r>
              <a:rPr lang="en-CA"/>
              <a:t>Click to edit content. Use this slide for brief points about one topic.</a:t>
            </a:r>
          </a:p>
        </p:txBody>
      </p:sp>
      <p:sp>
        <p:nvSpPr>
          <p:cNvPr id="12" name="Text Placeholder 5"/>
          <p:cNvSpPr>
            <a:spLocks noGrp="1"/>
          </p:cNvSpPr>
          <p:nvPr>
            <p:ph type="body" sz="quarter" idx="19" hasCustomPrompt="1"/>
          </p:nvPr>
        </p:nvSpPr>
        <p:spPr>
          <a:xfrm>
            <a:off x="4355533" y="4393805"/>
            <a:ext cx="3482660" cy="1261149"/>
          </a:xfrm>
        </p:spPr>
        <p:txBody>
          <a:bodyPr/>
          <a:lstStyle>
            <a:lvl1pPr>
              <a:defRPr sz="2100" baseline="0"/>
            </a:lvl1pPr>
            <a:lvl3pPr marL="1515073" indent="-342854">
              <a:buFont typeface="Arial"/>
              <a:buChar char="•"/>
              <a:defRPr/>
            </a:lvl3pPr>
            <a:lvl4pPr>
              <a:spcBef>
                <a:spcPts val="828"/>
              </a:spcBef>
              <a:defRPr/>
            </a:lvl4pPr>
          </a:lstStyle>
          <a:p>
            <a:pPr lvl="0"/>
            <a:r>
              <a:rPr lang="en-CA"/>
              <a:t>Click to edit content. Use this slide for brief points about one topic.</a:t>
            </a:r>
          </a:p>
        </p:txBody>
      </p:sp>
      <p:sp>
        <p:nvSpPr>
          <p:cNvPr id="13" name="Text Placeholder 5"/>
          <p:cNvSpPr>
            <a:spLocks noGrp="1"/>
          </p:cNvSpPr>
          <p:nvPr>
            <p:ph type="body" sz="quarter" idx="20" hasCustomPrompt="1"/>
          </p:nvPr>
        </p:nvSpPr>
        <p:spPr>
          <a:xfrm>
            <a:off x="8088847" y="4393805"/>
            <a:ext cx="3504744" cy="1261149"/>
          </a:xfrm>
        </p:spPr>
        <p:txBody>
          <a:bodyPr/>
          <a:lstStyle>
            <a:lvl1pPr>
              <a:defRPr sz="2100" baseline="0"/>
            </a:lvl1pPr>
            <a:lvl3pPr marL="1515073" indent="-342854">
              <a:buFont typeface="Arial"/>
              <a:buChar char="•"/>
              <a:defRPr/>
            </a:lvl3pPr>
            <a:lvl4pPr>
              <a:spcBef>
                <a:spcPts val="828"/>
              </a:spcBef>
              <a:defRPr/>
            </a:lvl4pPr>
          </a:lstStyle>
          <a:p>
            <a:pPr lvl="0"/>
            <a:r>
              <a:rPr lang="en-CA"/>
              <a:t>Click to edit content. Use this slide for brief points about one topic.</a:t>
            </a:r>
          </a:p>
        </p:txBody>
      </p:sp>
      <p:sp>
        <p:nvSpPr>
          <p:cNvPr id="17" name="Text Placeholder 6"/>
          <p:cNvSpPr>
            <a:spLocks noGrp="1"/>
          </p:cNvSpPr>
          <p:nvPr>
            <p:ph type="body" sz="quarter" idx="21" hasCustomPrompt="1"/>
          </p:nvPr>
        </p:nvSpPr>
        <p:spPr>
          <a:xfrm>
            <a:off x="609603" y="1803797"/>
            <a:ext cx="3504661" cy="533003"/>
          </a:xfrm>
        </p:spPr>
        <p:txBody>
          <a:bodyPr/>
          <a:lstStyle>
            <a:lvl1pPr>
              <a:defRPr b="1">
                <a:solidFill>
                  <a:schemeClr val="accent2"/>
                </a:solidFill>
              </a:defRPr>
            </a:lvl1pPr>
          </a:lstStyle>
          <a:p>
            <a:pPr lvl="0"/>
            <a:r>
              <a:rPr lang="en-CA"/>
              <a:t>Subtitle</a:t>
            </a:r>
          </a:p>
        </p:txBody>
      </p:sp>
      <p:sp>
        <p:nvSpPr>
          <p:cNvPr id="18" name="Text Placeholder 6"/>
          <p:cNvSpPr>
            <a:spLocks noGrp="1"/>
          </p:cNvSpPr>
          <p:nvPr>
            <p:ph type="body" sz="quarter" idx="22" hasCustomPrompt="1"/>
          </p:nvPr>
        </p:nvSpPr>
        <p:spPr>
          <a:xfrm>
            <a:off x="4355533" y="1803797"/>
            <a:ext cx="3482660" cy="533003"/>
          </a:xfrm>
        </p:spPr>
        <p:txBody>
          <a:bodyPr/>
          <a:lstStyle>
            <a:lvl1pPr>
              <a:defRPr b="1">
                <a:solidFill>
                  <a:schemeClr val="accent2"/>
                </a:solidFill>
              </a:defRPr>
            </a:lvl1pPr>
          </a:lstStyle>
          <a:p>
            <a:pPr lvl="0"/>
            <a:r>
              <a:rPr lang="en-CA"/>
              <a:t>Subtitle</a:t>
            </a:r>
          </a:p>
        </p:txBody>
      </p:sp>
      <p:sp>
        <p:nvSpPr>
          <p:cNvPr id="19" name="Text Placeholder 6"/>
          <p:cNvSpPr>
            <a:spLocks noGrp="1"/>
          </p:cNvSpPr>
          <p:nvPr>
            <p:ph type="body" sz="quarter" idx="23" hasCustomPrompt="1"/>
          </p:nvPr>
        </p:nvSpPr>
        <p:spPr>
          <a:xfrm>
            <a:off x="8088847" y="1803797"/>
            <a:ext cx="3504661" cy="533003"/>
          </a:xfrm>
        </p:spPr>
        <p:txBody>
          <a:bodyPr/>
          <a:lstStyle>
            <a:lvl1pPr>
              <a:defRPr b="1">
                <a:solidFill>
                  <a:schemeClr val="accent2"/>
                </a:solidFill>
              </a:defRPr>
            </a:lvl1pPr>
          </a:lstStyle>
          <a:p>
            <a:pPr lvl="0"/>
            <a:r>
              <a:rPr lang="en-CA"/>
              <a:t>Subtitle</a:t>
            </a:r>
          </a:p>
        </p:txBody>
      </p:sp>
      <p:sp>
        <p:nvSpPr>
          <p:cNvPr id="20" name="Text Placeholder 6"/>
          <p:cNvSpPr>
            <a:spLocks noGrp="1"/>
          </p:cNvSpPr>
          <p:nvPr>
            <p:ph type="body" sz="quarter" idx="24" hasCustomPrompt="1"/>
          </p:nvPr>
        </p:nvSpPr>
        <p:spPr>
          <a:xfrm>
            <a:off x="609603" y="3860802"/>
            <a:ext cx="3504661" cy="533003"/>
          </a:xfrm>
        </p:spPr>
        <p:txBody>
          <a:bodyPr/>
          <a:lstStyle>
            <a:lvl1pPr>
              <a:defRPr b="1">
                <a:solidFill>
                  <a:schemeClr val="accent2"/>
                </a:solidFill>
              </a:defRPr>
            </a:lvl1pPr>
          </a:lstStyle>
          <a:p>
            <a:pPr lvl="0"/>
            <a:r>
              <a:rPr lang="en-CA"/>
              <a:t>Subtitle</a:t>
            </a:r>
          </a:p>
        </p:txBody>
      </p:sp>
      <p:sp>
        <p:nvSpPr>
          <p:cNvPr id="21" name="Text Placeholder 6"/>
          <p:cNvSpPr>
            <a:spLocks noGrp="1"/>
          </p:cNvSpPr>
          <p:nvPr>
            <p:ph type="body" sz="quarter" idx="25" hasCustomPrompt="1"/>
          </p:nvPr>
        </p:nvSpPr>
        <p:spPr>
          <a:xfrm>
            <a:off x="4355533" y="3860802"/>
            <a:ext cx="3482660" cy="533003"/>
          </a:xfrm>
        </p:spPr>
        <p:txBody>
          <a:bodyPr/>
          <a:lstStyle>
            <a:lvl1pPr>
              <a:defRPr b="1">
                <a:solidFill>
                  <a:schemeClr val="accent2"/>
                </a:solidFill>
              </a:defRPr>
            </a:lvl1pPr>
          </a:lstStyle>
          <a:p>
            <a:pPr lvl="0"/>
            <a:r>
              <a:rPr lang="en-CA"/>
              <a:t>Subtitle</a:t>
            </a:r>
          </a:p>
        </p:txBody>
      </p:sp>
      <p:sp>
        <p:nvSpPr>
          <p:cNvPr id="22" name="Text Placeholder 6"/>
          <p:cNvSpPr>
            <a:spLocks noGrp="1"/>
          </p:cNvSpPr>
          <p:nvPr>
            <p:ph type="body" sz="quarter" idx="26" hasCustomPrompt="1"/>
          </p:nvPr>
        </p:nvSpPr>
        <p:spPr>
          <a:xfrm>
            <a:off x="8088847" y="3860802"/>
            <a:ext cx="3504661" cy="533003"/>
          </a:xfrm>
        </p:spPr>
        <p:txBody>
          <a:bodyPr/>
          <a:lstStyle>
            <a:lvl1pPr>
              <a:defRPr b="1">
                <a:solidFill>
                  <a:schemeClr val="accent2"/>
                </a:solidFill>
              </a:defRPr>
            </a:lvl1pPr>
          </a:lstStyle>
          <a:p>
            <a:pPr lvl="0"/>
            <a:r>
              <a:rPr lang="en-CA"/>
              <a:t>Subtitle</a:t>
            </a:r>
          </a:p>
        </p:txBody>
      </p:sp>
      <p:pic>
        <p:nvPicPr>
          <p:cNvPr id="26" name="Picture 25" descr="green-bar.eps">
            <a:extLst>
              <a:ext uri="{FF2B5EF4-FFF2-40B4-BE49-F238E27FC236}">
                <a16:creationId xmlns:a16="http://schemas.microsoft.com/office/drawing/2014/main" id="{FCC4D77F-6C6A-6F4B-A950-D5B4204DFADB}"/>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0" y="6248401"/>
            <a:ext cx="12190809" cy="614507"/>
          </a:xfrm>
          <a:prstGeom prst="rect">
            <a:avLst/>
          </a:prstGeom>
        </p:spPr>
      </p:pic>
      <p:sp>
        <p:nvSpPr>
          <p:cNvPr id="27" name="Slide Number Placeholder 8">
            <a:extLst>
              <a:ext uri="{FF2B5EF4-FFF2-40B4-BE49-F238E27FC236}">
                <a16:creationId xmlns:a16="http://schemas.microsoft.com/office/drawing/2014/main" id="{A2FCCD5B-747A-8C4F-9B76-B65F8A8D20E8}"/>
              </a:ext>
            </a:extLst>
          </p:cNvPr>
          <p:cNvSpPr>
            <a:spLocks noGrp="1"/>
          </p:cNvSpPr>
          <p:nvPr>
            <p:ph type="sldNum" sz="quarter" idx="27"/>
          </p:nvPr>
        </p:nvSpPr>
        <p:spPr>
          <a:xfrm>
            <a:off x="200492" y="6373091"/>
            <a:ext cx="396810" cy="365126"/>
          </a:xfrm>
        </p:spPr>
        <p:txBody>
          <a:bodyPr/>
          <a:lstStyle>
            <a:lvl1pPr>
              <a:defRPr>
                <a:solidFill>
                  <a:schemeClr val="bg2"/>
                </a:solidFill>
              </a:defRPr>
            </a:lvl1pPr>
          </a:lstStyle>
          <a:p>
            <a:fld id="{DEF3F5F5-7776-394F-A41F-3BAFC9CC9F8E}" type="slidenum">
              <a:rPr lang="en-US" smtClean="0"/>
              <a:pPr/>
              <a:t>‹#›</a:t>
            </a:fld>
            <a:endParaRPr lang="en-US"/>
          </a:p>
        </p:txBody>
      </p:sp>
      <p:pic>
        <p:nvPicPr>
          <p:cNvPr id="28" name="Picture 27">
            <a:extLst>
              <a:ext uri="{FF2B5EF4-FFF2-40B4-BE49-F238E27FC236}">
                <a16:creationId xmlns:a16="http://schemas.microsoft.com/office/drawing/2014/main" id="{D5EC9731-A1BB-C846-859C-58660BC19D99}"/>
              </a:ext>
            </a:extLst>
          </p:cNvPr>
          <p:cNvPicPr>
            <a:picLocks noChangeAspect="1"/>
          </p:cNvPicPr>
          <p:nvPr userDrawn="1"/>
        </p:nvPicPr>
        <p:blipFill>
          <a:blip r:embed="rId3"/>
          <a:stretch>
            <a:fillRect/>
          </a:stretch>
        </p:blipFill>
        <p:spPr>
          <a:xfrm>
            <a:off x="11515340" y="6410273"/>
            <a:ext cx="473787" cy="290762"/>
          </a:xfrm>
          <a:prstGeom prst="rect">
            <a:avLst/>
          </a:prstGeom>
        </p:spPr>
      </p:pic>
    </p:spTree>
    <p:extLst>
      <p:ext uri="{BB962C8B-B14F-4D97-AF65-F5344CB8AC3E}">
        <p14:creationId xmlns:p14="http://schemas.microsoft.com/office/powerpoint/2010/main" val="2156095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Col Bulk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576274"/>
            <a:ext cx="7824914" cy="1001980"/>
          </a:xfrm>
        </p:spPr>
        <p:txBody>
          <a:bodyPr anchor="t">
            <a:noAutofit/>
          </a:bodyPr>
          <a:lstStyle>
            <a:lvl1pPr>
              <a:lnSpc>
                <a:spcPct val="100000"/>
              </a:lnSpc>
              <a:defRPr sz="3300" b="1" baseline="0">
                <a:solidFill>
                  <a:schemeClr val="tx2"/>
                </a:solidFill>
              </a:defRPr>
            </a:lvl1pPr>
          </a:lstStyle>
          <a:p>
            <a:r>
              <a:rPr lang="en-CA"/>
              <a:t>This is a bulk content slide with 2 columns for long content</a:t>
            </a:r>
            <a:endParaRPr lang="en-US"/>
          </a:p>
        </p:txBody>
      </p:sp>
      <p:sp>
        <p:nvSpPr>
          <p:cNvPr id="12" name="Text Placeholder 5"/>
          <p:cNvSpPr>
            <a:spLocks noGrp="1"/>
          </p:cNvSpPr>
          <p:nvPr>
            <p:ph type="body" sz="quarter" idx="15" hasCustomPrompt="1"/>
          </p:nvPr>
        </p:nvSpPr>
        <p:spPr>
          <a:xfrm>
            <a:off x="609602" y="2447365"/>
            <a:ext cx="5371319" cy="3204135"/>
          </a:xfrm>
        </p:spPr>
        <p:txBody>
          <a:bodyPr/>
          <a:lstStyle>
            <a:lvl1pPr>
              <a:spcBef>
                <a:spcPts val="1278"/>
              </a:spcBef>
              <a:defRPr sz="1575" baseline="0"/>
            </a:lvl1pPr>
            <a:lvl2pPr>
              <a:defRPr sz="1575"/>
            </a:lvl2pPr>
            <a:lvl3pPr marL="1515073" indent="-342854">
              <a:buFont typeface="Wingdings" pitchFamily="2" charset="2"/>
              <a:buChar char="§"/>
              <a:defRPr sz="1575"/>
            </a:lvl3pPr>
            <a:lvl4pPr marL="2051383" indent="-293055">
              <a:spcBef>
                <a:spcPts val="675"/>
              </a:spcBef>
              <a:buSzPct val="100000"/>
              <a:buFont typeface="Courier New" panose="02070309020205020404" pitchFamily="49" charset="0"/>
              <a:buChar char="o"/>
              <a:defRPr sz="1200"/>
            </a:lvl4pPr>
          </a:lstStyle>
          <a:p>
            <a:pPr lvl="0"/>
            <a:r>
              <a:rPr lang="en-CA"/>
              <a:t>Click to edit content. Use this slide only for presentations that are being sent with time for lengthy reading, never for an in-person presentation. Bullets are available to organize information.</a:t>
            </a:r>
          </a:p>
          <a:p>
            <a:pPr lvl="1"/>
            <a:r>
              <a:rPr lang="en-CA"/>
              <a:t>Second level</a:t>
            </a:r>
          </a:p>
          <a:p>
            <a:pPr lvl="2"/>
            <a:r>
              <a:rPr lang="en-CA"/>
              <a:t>Third level</a:t>
            </a:r>
          </a:p>
          <a:p>
            <a:pPr lvl="3"/>
            <a:r>
              <a:rPr lang="en-CA"/>
              <a:t>Fourth level</a:t>
            </a:r>
          </a:p>
        </p:txBody>
      </p:sp>
      <p:sp>
        <p:nvSpPr>
          <p:cNvPr id="14" name="Text Placeholder 5"/>
          <p:cNvSpPr>
            <a:spLocks noGrp="1"/>
          </p:cNvSpPr>
          <p:nvPr>
            <p:ph type="body" sz="quarter" idx="18" hasCustomPrompt="1"/>
          </p:nvPr>
        </p:nvSpPr>
        <p:spPr>
          <a:xfrm>
            <a:off x="6222269" y="2447365"/>
            <a:ext cx="5360131" cy="3204135"/>
          </a:xfrm>
        </p:spPr>
        <p:txBody>
          <a:bodyPr/>
          <a:lstStyle>
            <a:lvl1pPr>
              <a:spcBef>
                <a:spcPts val="1278"/>
              </a:spcBef>
              <a:defRPr sz="1575" baseline="0"/>
            </a:lvl1pPr>
            <a:lvl2pPr>
              <a:defRPr sz="1575"/>
            </a:lvl2pPr>
            <a:lvl3pPr marL="1515073" indent="-342854">
              <a:buFont typeface="Wingdings" pitchFamily="2" charset="2"/>
              <a:buChar char="§"/>
              <a:defRPr sz="1575"/>
            </a:lvl3pPr>
            <a:lvl4pPr marL="2051383" indent="-293055">
              <a:spcBef>
                <a:spcPts val="675"/>
              </a:spcBef>
              <a:buSzPct val="100000"/>
              <a:buFont typeface="Courier New" panose="02070309020205020404" pitchFamily="49" charset="0"/>
              <a:buChar char="o"/>
              <a:defRPr sz="1200"/>
            </a:lvl4pPr>
          </a:lstStyle>
          <a:p>
            <a:pPr lvl="0"/>
            <a:r>
              <a:rPr lang="en-CA"/>
              <a:t>Click to edit content. Use this slide only for presentations that are being sent with time for lengthy reading, never for an in-person presentation. Bullets are available to organize information.</a:t>
            </a:r>
          </a:p>
          <a:p>
            <a:pPr lvl="1"/>
            <a:r>
              <a:rPr lang="en-CA"/>
              <a:t>Second level</a:t>
            </a:r>
          </a:p>
          <a:p>
            <a:pPr lvl="2"/>
            <a:r>
              <a:rPr lang="en-CA"/>
              <a:t>Third level</a:t>
            </a:r>
          </a:p>
          <a:p>
            <a:pPr lvl="3"/>
            <a:r>
              <a:rPr lang="en-CA"/>
              <a:t>Fourth level</a:t>
            </a:r>
          </a:p>
        </p:txBody>
      </p:sp>
      <p:sp>
        <p:nvSpPr>
          <p:cNvPr id="15" name="Text Placeholder 6"/>
          <p:cNvSpPr>
            <a:spLocks noGrp="1"/>
          </p:cNvSpPr>
          <p:nvPr>
            <p:ph type="body" sz="quarter" idx="21" hasCustomPrompt="1"/>
          </p:nvPr>
        </p:nvSpPr>
        <p:spPr>
          <a:xfrm>
            <a:off x="609602" y="1803797"/>
            <a:ext cx="5371318" cy="533003"/>
          </a:xfrm>
        </p:spPr>
        <p:txBody>
          <a:bodyPr/>
          <a:lstStyle>
            <a:lvl1pPr>
              <a:defRPr sz="1575" b="1" baseline="0">
                <a:solidFill>
                  <a:schemeClr val="accent2"/>
                </a:solidFill>
              </a:defRPr>
            </a:lvl1pPr>
          </a:lstStyle>
          <a:p>
            <a:pPr lvl="0"/>
            <a:r>
              <a:rPr lang="en-CA"/>
              <a:t>Bulk content columns should always have subtitles</a:t>
            </a:r>
          </a:p>
        </p:txBody>
      </p:sp>
      <p:sp>
        <p:nvSpPr>
          <p:cNvPr id="16" name="Text Placeholder 6"/>
          <p:cNvSpPr>
            <a:spLocks noGrp="1"/>
          </p:cNvSpPr>
          <p:nvPr>
            <p:ph type="body" sz="quarter" idx="22" hasCustomPrompt="1"/>
          </p:nvPr>
        </p:nvSpPr>
        <p:spPr>
          <a:xfrm>
            <a:off x="6222268" y="1803797"/>
            <a:ext cx="5360131" cy="533003"/>
          </a:xfrm>
        </p:spPr>
        <p:txBody>
          <a:bodyPr/>
          <a:lstStyle>
            <a:lvl1pPr>
              <a:defRPr sz="1575" b="1">
                <a:solidFill>
                  <a:schemeClr val="accent2"/>
                </a:solidFill>
              </a:defRPr>
            </a:lvl1pPr>
          </a:lstStyle>
          <a:p>
            <a:pPr lvl="0"/>
            <a:r>
              <a:rPr lang="en-CA"/>
              <a:t>Bulk content columns should always have subtitles</a:t>
            </a:r>
          </a:p>
        </p:txBody>
      </p:sp>
      <p:pic>
        <p:nvPicPr>
          <p:cNvPr id="11" name="Picture 10" descr="green-bar.eps">
            <a:extLst>
              <a:ext uri="{FF2B5EF4-FFF2-40B4-BE49-F238E27FC236}">
                <a16:creationId xmlns:a16="http://schemas.microsoft.com/office/drawing/2014/main" id="{999AF7C8-0E81-FA41-9B39-A041649C76A7}"/>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0" y="6248401"/>
            <a:ext cx="12190809" cy="614507"/>
          </a:xfrm>
          <a:prstGeom prst="rect">
            <a:avLst/>
          </a:prstGeom>
        </p:spPr>
      </p:pic>
      <p:sp>
        <p:nvSpPr>
          <p:cNvPr id="13" name="Slide Number Placeholder 8">
            <a:extLst>
              <a:ext uri="{FF2B5EF4-FFF2-40B4-BE49-F238E27FC236}">
                <a16:creationId xmlns:a16="http://schemas.microsoft.com/office/drawing/2014/main" id="{60EEFCD9-0F09-8D4D-83CD-5AC22078CE60}"/>
              </a:ext>
            </a:extLst>
          </p:cNvPr>
          <p:cNvSpPr>
            <a:spLocks noGrp="1"/>
          </p:cNvSpPr>
          <p:nvPr>
            <p:ph type="sldNum" sz="quarter" idx="27"/>
          </p:nvPr>
        </p:nvSpPr>
        <p:spPr>
          <a:xfrm>
            <a:off x="200492" y="6373091"/>
            <a:ext cx="396810" cy="365126"/>
          </a:xfrm>
        </p:spPr>
        <p:txBody>
          <a:bodyPr/>
          <a:lstStyle>
            <a:lvl1pPr>
              <a:defRPr>
                <a:solidFill>
                  <a:schemeClr val="bg2"/>
                </a:solidFill>
              </a:defRPr>
            </a:lvl1pPr>
          </a:lstStyle>
          <a:p>
            <a:fld id="{DEF3F5F5-7776-394F-A41F-3BAFC9CC9F8E}" type="slidenum">
              <a:rPr lang="en-US" smtClean="0"/>
              <a:pPr/>
              <a:t>‹#›</a:t>
            </a:fld>
            <a:endParaRPr lang="en-US"/>
          </a:p>
        </p:txBody>
      </p:sp>
      <p:pic>
        <p:nvPicPr>
          <p:cNvPr id="20" name="Picture 19">
            <a:extLst>
              <a:ext uri="{FF2B5EF4-FFF2-40B4-BE49-F238E27FC236}">
                <a16:creationId xmlns:a16="http://schemas.microsoft.com/office/drawing/2014/main" id="{6F4AF296-9251-FA41-846F-8D4E3EAAAA40}"/>
              </a:ext>
            </a:extLst>
          </p:cNvPr>
          <p:cNvPicPr>
            <a:picLocks noChangeAspect="1"/>
          </p:cNvPicPr>
          <p:nvPr userDrawn="1"/>
        </p:nvPicPr>
        <p:blipFill>
          <a:blip r:embed="rId3"/>
          <a:stretch>
            <a:fillRect/>
          </a:stretch>
        </p:blipFill>
        <p:spPr>
          <a:xfrm>
            <a:off x="11515340" y="6410273"/>
            <a:ext cx="473787" cy="290762"/>
          </a:xfrm>
          <a:prstGeom prst="rect">
            <a:avLst/>
          </a:prstGeom>
        </p:spPr>
      </p:pic>
    </p:spTree>
    <p:extLst>
      <p:ext uri="{BB962C8B-B14F-4D97-AF65-F5344CB8AC3E}">
        <p14:creationId xmlns:p14="http://schemas.microsoft.com/office/powerpoint/2010/main" val="1519341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Col Bulk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576274"/>
            <a:ext cx="7824914" cy="1001980"/>
          </a:xfrm>
        </p:spPr>
        <p:txBody>
          <a:bodyPr anchor="t">
            <a:noAutofit/>
          </a:bodyPr>
          <a:lstStyle>
            <a:lvl1pPr>
              <a:lnSpc>
                <a:spcPct val="100000"/>
              </a:lnSpc>
              <a:defRPr sz="3300" b="1" baseline="0">
                <a:solidFill>
                  <a:schemeClr val="tx2"/>
                </a:solidFill>
              </a:defRPr>
            </a:lvl1pPr>
          </a:lstStyle>
          <a:p>
            <a:r>
              <a:rPr lang="en-CA"/>
              <a:t>This is a bulk content slide with 3 columns for long content</a:t>
            </a:r>
            <a:endParaRPr lang="en-US"/>
          </a:p>
        </p:txBody>
      </p:sp>
      <p:sp>
        <p:nvSpPr>
          <p:cNvPr id="12" name="Text Placeholder 5"/>
          <p:cNvSpPr>
            <a:spLocks noGrp="1"/>
          </p:cNvSpPr>
          <p:nvPr>
            <p:ph type="body" sz="quarter" idx="15" hasCustomPrompt="1"/>
          </p:nvPr>
        </p:nvSpPr>
        <p:spPr>
          <a:xfrm>
            <a:off x="609602" y="2447365"/>
            <a:ext cx="3495279" cy="3204135"/>
          </a:xfrm>
        </p:spPr>
        <p:txBody>
          <a:bodyPr/>
          <a:lstStyle>
            <a:lvl1pPr>
              <a:spcBef>
                <a:spcPts val="1278"/>
              </a:spcBef>
              <a:defRPr sz="1575" baseline="0"/>
            </a:lvl1pPr>
            <a:lvl2pPr>
              <a:defRPr sz="1575"/>
            </a:lvl2pPr>
            <a:lvl3pPr marL="1515073" indent="-342854">
              <a:buFont typeface="Wingdings" pitchFamily="2" charset="2"/>
              <a:buChar char="§"/>
              <a:defRPr sz="1575"/>
            </a:lvl3pPr>
            <a:lvl4pPr>
              <a:spcBef>
                <a:spcPts val="675"/>
              </a:spcBef>
              <a:defRPr sz="1200"/>
            </a:lvl4pPr>
          </a:lstStyle>
          <a:p>
            <a:pPr lvl="0"/>
            <a:r>
              <a:rPr lang="en-CA"/>
              <a:t>Click to edit content. Use this slide only for presentations that are being sent with time for lengthy reading, never for an in-person presentation. Bullets are available to organize information.</a:t>
            </a:r>
          </a:p>
          <a:p>
            <a:pPr lvl="1"/>
            <a:r>
              <a:rPr lang="en-CA"/>
              <a:t>Second level</a:t>
            </a:r>
          </a:p>
          <a:p>
            <a:pPr lvl="2"/>
            <a:r>
              <a:rPr lang="en-CA"/>
              <a:t>Third level</a:t>
            </a:r>
          </a:p>
          <a:p>
            <a:pPr lvl="3"/>
            <a:r>
              <a:rPr lang="en-CA"/>
              <a:t>Fourth level</a:t>
            </a:r>
          </a:p>
        </p:txBody>
      </p:sp>
      <p:sp>
        <p:nvSpPr>
          <p:cNvPr id="14" name="Text Placeholder 5"/>
          <p:cNvSpPr>
            <a:spLocks noGrp="1"/>
          </p:cNvSpPr>
          <p:nvPr>
            <p:ph type="body" sz="quarter" idx="18" hasCustomPrompt="1"/>
          </p:nvPr>
        </p:nvSpPr>
        <p:spPr>
          <a:xfrm>
            <a:off x="8088848" y="2447365"/>
            <a:ext cx="3493552" cy="3204135"/>
          </a:xfrm>
        </p:spPr>
        <p:txBody>
          <a:bodyPr/>
          <a:lstStyle>
            <a:lvl1pPr>
              <a:spcBef>
                <a:spcPts val="1278"/>
              </a:spcBef>
              <a:defRPr sz="1575" baseline="0"/>
            </a:lvl1pPr>
            <a:lvl2pPr>
              <a:defRPr sz="1575"/>
            </a:lvl2pPr>
            <a:lvl3pPr marL="1515073" indent="-342854">
              <a:buFont typeface="Wingdings" pitchFamily="2" charset="2"/>
              <a:buChar char="§"/>
              <a:defRPr sz="1575"/>
            </a:lvl3pPr>
            <a:lvl4pPr>
              <a:spcBef>
                <a:spcPts val="675"/>
              </a:spcBef>
              <a:defRPr sz="1200"/>
            </a:lvl4pPr>
          </a:lstStyle>
          <a:p>
            <a:pPr lvl="0"/>
            <a:r>
              <a:rPr lang="en-CA"/>
              <a:t>Click to edit content. Use this slide only for presentations that are being sent with time for lengthy reading, never for an in-person presentation. Bullets are available to organize information.</a:t>
            </a:r>
          </a:p>
          <a:p>
            <a:pPr lvl="1"/>
            <a:r>
              <a:rPr lang="en-CA"/>
              <a:t>Second level</a:t>
            </a:r>
          </a:p>
          <a:p>
            <a:pPr lvl="2"/>
            <a:r>
              <a:rPr lang="en-CA"/>
              <a:t>Third level</a:t>
            </a:r>
          </a:p>
          <a:p>
            <a:pPr lvl="3"/>
            <a:r>
              <a:rPr lang="en-CA"/>
              <a:t>Fourth level</a:t>
            </a:r>
          </a:p>
        </p:txBody>
      </p:sp>
      <p:sp>
        <p:nvSpPr>
          <p:cNvPr id="15" name="Text Placeholder 6"/>
          <p:cNvSpPr>
            <a:spLocks noGrp="1"/>
          </p:cNvSpPr>
          <p:nvPr>
            <p:ph type="body" sz="quarter" idx="21" hasCustomPrompt="1"/>
          </p:nvPr>
        </p:nvSpPr>
        <p:spPr>
          <a:xfrm>
            <a:off x="609603" y="1803797"/>
            <a:ext cx="3495278" cy="533003"/>
          </a:xfrm>
        </p:spPr>
        <p:txBody>
          <a:bodyPr/>
          <a:lstStyle>
            <a:lvl1pPr>
              <a:lnSpc>
                <a:spcPct val="100000"/>
              </a:lnSpc>
              <a:defRPr sz="1575" b="1" baseline="0">
                <a:solidFill>
                  <a:schemeClr val="accent2"/>
                </a:solidFill>
              </a:defRPr>
            </a:lvl1pPr>
          </a:lstStyle>
          <a:p>
            <a:pPr lvl="0"/>
            <a:r>
              <a:rPr lang="en-CA"/>
              <a:t>Bulk content columns should always have subtitles</a:t>
            </a:r>
          </a:p>
        </p:txBody>
      </p:sp>
      <p:sp>
        <p:nvSpPr>
          <p:cNvPr id="16" name="Text Placeholder 6"/>
          <p:cNvSpPr>
            <a:spLocks noGrp="1"/>
          </p:cNvSpPr>
          <p:nvPr>
            <p:ph type="body" sz="quarter" idx="22" hasCustomPrompt="1"/>
          </p:nvPr>
        </p:nvSpPr>
        <p:spPr>
          <a:xfrm>
            <a:off x="8088847" y="1803797"/>
            <a:ext cx="3493552" cy="533003"/>
          </a:xfrm>
        </p:spPr>
        <p:txBody>
          <a:bodyPr/>
          <a:lstStyle>
            <a:lvl1pPr>
              <a:lnSpc>
                <a:spcPct val="100000"/>
              </a:lnSpc>
              <a:defRPr sz="1575" b="1">
                <a:solidFill>
                  <a:schemeClr val="accent2"/>
                </a:solidFill>
              </a:defRPr>
            </a:lvl1pPr>
          </a:lstStyle>
          <a:p>
            <a:pPr lvl="0"/>
            <a:r>
              <a:rPr lang="en-CA"/>
              <a:t>Bulk content columns should always have subtitles</a:t>
            </a:r>
          </a:p>
        </p:txBody>
      </p:sp>
      <p:sp>
        <p:nvSpPr>
          <p:cNvPr id="17" name="Text Placeholder 5"/>
          <p:cNvSpPr>
            <a:spLocks noGrp="1"/>
          </p:cNvSpPr>
          <p:nvPr>
            <p:ph type="body" sz="quarter" idx="24" hasCustomPrompt="1"/>
          </p:nvPr>
        </p:nvSpPr>
        <p:spPr>
          <a:xfrm>
            <a:off x="4348474" y="2447365"/>
            <a:ext cx="3496780" cy="3204135"/>
          </a:xfrm>
        </p:spPr>
        <p:txBody>
          <a:bodyPr/>
          <a:lstStyle>
            <a:lvl1pPr>
              <a:spcBef>
                <a:spcPts val="1278"/>
              </a:spcBef>
              <a:defRPr sz="1575" baseline="0"/>
            </a:lvl1pPr>
            <a:lvl2pPr>
              <a:defRPr sz="1575"/>
            </a:lvl2pPr>
            <a:lvl3pPr marL="1515073" indent="-342854">
              <a:buFont typeface="Wingdings" pitchFamily="2" charset="2"/>
              <a:buChar char="§"/>
              <a:defRPr sz="1575"/>
            </a:lvl3pPr>
            <a:lvl4pPr>
              <a:spcBef>
                <a:spcPts val="675"/>
              </a:spcBef>
              <a:defRPr sz="1200"/>
            </a:lvl4pPr>
          </a:lstStyle>
          <a:p>
            <a:pPr lvl="0"/>
            <a:r>
              <a:rPr lang="en-CA"/>
              <a:t>Click to edit content. Use this slide only for presentations that are being sent with time for lengthy reading, never for an in-person presentation. Bullets are available to organize information.</a:t>
            </a:r>
          </a:p>
          <a:p>
            <a:pPr lvl="1"/>
            <a:r>
              <a:rPr lang="en-CA"/>
              <a:t>Second level</a:t>
            </a:r>
          </a:p>
          <a:p>
            <a:pPr lvl="2"/>
            <a:r>
              <a:rPr lang="en-CA"/>
              <a:t>Third level</a:t>
            </a:r>
          </a:p>
          <a:p>
            <a:pPr lvl="3"/>
            <a:r>
              <a:rPr lang="en-CA"/>
              <a:t>Fourth level</a:t>
            </a:r>
          </a:p>
        </p:txBody>
      </p:sp>
      <p:sp>
        <p:nvSpPr>
          <p:cNvPr id="18" name="Text Placeholder 6"/>
          <p:cNvSpPr>
            <a:spLocks noGrp="1"/>
          </p:cNvSpPr>
          <p:nvPr>
            <p:ph type="body" sz="quarter" idx="25" hasCustomPrompt="1"/>
          </p:nvPr>
        </p:nvSpPr>
        <p:spPr>
          <a:xfrm>
            <a:off x="4348473" y="1803797"/>
            <a:ext cx="3496780" cy="533003"/>
          </a:xfrm>
        </p:spPr>
        <p:txBody>
          <a:bodyPr/>
          <a:lstStyle>
            <a:lvl1pPr>
              <a:lnSpc>
                <a:spcPct val="100000"/>
              </a:lnSpc>
              <a:defRPr sz="1575" b="1">
                <a:solidFill>
                  <a:schemeClr val="accent2"/>
                </a:solidFill>
              </a:defRPr>
            </a:lvl1pPr>
          </a:lstStyle>
          <a:p>
            <a:pPr lvl="0"/>
            <a:r>
              <a:rPr lang="en-CA"/>
              <a:t>Bulk content columns should always have subtitles</a:t>
            </a:r>
          </a:p>
        </p:txBody>
      </p:sp>
      <p:pic>
        <p:nvPicPr>
          <p:cNvPr id="13" name="Picture 12" descr="green-bar.eps">
            <a:extLst>
              <a:ext uri="{FF2B5EF4-FFF2-40B4-BE49-F238E27FC236}">
                <a16:creationId xmlns:a16="http://schemas.microsoft.com/office/drawing/2014/main" id="{FDADADAB-0B55-214C-87C3-CA3A3013C805}"/>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0" y="6248401"/>
            <a:ext cx="12190809" cy="614507"/>
          </a:xfrm>
          <a:prstGeom prst="rect">
            <a:avLst/>
          </a:prstGeom>
        </p:spPr>
      </p:pic>
      <p:sp>
        <p:nvSpPr>
          <p:cNvPr id="22" name="Slide Number Placeholder 8">
            <a:extLst>
              <a:ext uri="{FF2B5EF4-FFF2-40B4-BE49-F238E27FC236}">
                <a16:creationId xmlns:a16="http://schemas.microsoft.com/office/drawing/2014/main" id="{76DFFD5C-2C85-7D47-B6CA-1EF7E4814640}"/>
              </a:ext>
            </a:extLst>
          </p:cNvPr>
          <p:cNvSpPr>
            <a:spLocks noGrp="1"/>
          </p:cNvSpPr>
          <p:nvPr>
            <p:ph type="sldNum" sz="quarter" idx="27"/>
          </p:nvPr>
        </p:nvSpPr>
        <p:spPr>
          <a:xfrm>
            <a:off x="200492" y="6373091"/>
            <a:ext cx="396810" cy="365126"/>
          </a:xfrm>
        </p:spPr>
        <p:txBody>
          <a:bodyPr/>
          <a:lstStyle>
            <a:lvl1pPr>
              <a:defRPr>
                <a:solidFill>
                  <a:schemeClr val="bg2"/>
                </a:solidFill>
              </a:defRPr>
            </a:lvl1pPr>
          </a:lstStyle>
          <a:p>
            <a:fld id="{DEF3F5F5-7776-394F-A41F-3BAFC9CC9F8E}" type="slidenum">
              <a:rPr lang="en-US" smtClean="0"/>
              <a:pPr/>
              <a:t>‹#›</a:t>
            </a:fld>
            <a:endParaRPr lang="en-US"/>
          </a:p>
        </p:txBody>
      </p:sp>
      <p:pic>
        <p:nvPicPr>
          <p:cNvPr id="23" name="Picture 22">
            <a:extLst>
              <a:ext uri="{FF2B5EF4-FFF2-40B4-BE49-F238E27FC236}">
                <a16:creationId xmlns:a16="http://schemas.microsoft.com/office/drawing/2014/main" id="{D74E91A0-1395-E54D-AB9B-8DAD15DF4D10}"/>
              </a:ext>
            </a:extLst>
          </p:cNvPr>
          <p:cNvPicPr>
            <a:picLocks noChangeAspect="1"/>
          </p:cNvPicPr>
          <p:nvPr userDrawn="1"/>
        </p:nvPicPr>
        <p:blipFill>
          <a:blip r:embed="rId3"/>
          <a:stretch>
            <a:fillRect/>
          </a:stretch>
        </p:blipFill>
        <p:spPr>
          <a:xfrm>
            <a:off x="11515340" y="6410273"/>
            <a:ext cx="473787" cy="290762"/>
          </a:xfrm>
          <a:prstGeom prst="rect">
            <a:avLst/>
          </a:prstGeom>
        </p:spPr>
      </p:pic>
    </p:spTree>
    <p:extLst>
      <p:ext uri="{BB962C8B-B14F-4D97-AF65-F5344CB8AC3E}">
        <p14:creationId xmlns:p14="http://schemas.microsoft.com/office/powerpoint/2010/main" val="248077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Point Bulk Content">
    <p:bg>
      <p:bgPr>
        <a:solidFill>
          <a:schemeClr val="bg1"/>
        </a:solidFill>
        <a:effectLst/>
      </p:bgPr>
    </p:bg>
    <p:spTree>
      <p:nvGrpSpPr>
        <p:cNvPr id="1" name=""/>
        <p:cNvGrpSpPr/>
        <p:nvPr/>
      </p:nvGrpSpPr>
      <p:grpSpPr>
        <a:xfrm>
          <a:off x="0" y="0"/>
          <a:ext cx="0" cy="0"/>
          <a:chOff x="0" y="0"/>
          <a:chExt cx="0" cy="0"/>
        </a:xfrm>
      </p:grpSpPr>
      <p:sp>
        <p:nvSpPr>
          <p:cNvPr id="27" name="Text Placeholder 5"/>
          <p:cNvSpPr>
            <a:spLocks noGrp="1"/>
          </p:cNvSpPr>
          <p:nvPr>
            <p:ph type="body" sz="quarter" idx="30" hasCustomPrompt="1"/>
          </p:nvPr>
        </p:nvSpPr>
        <p:spPr>
          <a:xfrm>
            <a:off x="609602" y="4479364"/>
            <a:ext cx="3504662" cy="1187894"/>
          </a:xfrm>
        </p:spPr>
        <p:txBody>
          <a:bodyPr/>
          <a:lstStyle>
            <a:lvl1pPr>
              <a:spcBef>
                <a:spcPts val="1278"/>
              </a:spcBef>
              <a:defRPr sz="1350" baseline="0"/>
            </a:lvl1pPr>
            <a:lvl2pPr>
              <a:defRPr sz="1575"/>
            </a:lvl2pPr>
            <a:lvl3pPr marL="1515073" indent="-342854">
              <a:buFont typeface="Arial"/>
              <a:buChar char="•"/>
              <a:defRPr sz="1575"/>
            </a:lvl3pPr>
            <a:lvl4pPr>
              <a:spcBef>
                <a:spcPts val="675"/>
              </a:spcBef>
              <a:defRPr sz="1200"/>
            </a:lvl4pPr>
          </a:lstStyle>
          <a:p>
            <a:pPr lvl="0"/>
            <a:r>
              <a:rPr lang="en-CA"/>
              <a:t>Click to edit content. Use this slide only for presentations that are being sent with time for lengthy reading, never for an in-person presentation. Bullets are available to organize information.</a:t>
            </a:r>
          </a:p>
        </p:txBody>
      </p:sp>
      <p:sp>
        <p:nvSpPr>
          <p:cNvPr id="28" name="Text Placeholder 5"/>
          <p:cNvSpPr>
            <a:spLocks noGrp="1"/>
          </p:cNvSpPr>
          <p:nvPr>
            <p:ph type="body" sz="quarter" idx="31" hasCustomPrompt="1"/>
          </p:nvPr>
        </p:nvSpPr>
        <p:spPr>
          <a:xfrm>
            <a:off x="8088848" y="4479364"/>
            <a:ext cx="3493552" cy="1187894"/>
          </a:xfrm>
        </p:spPr>
        <p:txBody>
          <a:bodyPr/>
          <a:lstStyle>
            <a:lvl1pPr>
              <a:spcBef>
                <a:spcPts val="1278"/>
              </a:spcBef>
              <a:defRPr sz="1350" baseline="0"/>
            </a:lvl1pPr>
            <a:lvl2pPr>
              <a:defRPr sz="1575"/>
            </a:lvl2pPr>
            <a:lvl3pPr marL="1515073" indent="-342854">
              <a:buFont typeface="Arial"/>
              <a:buChar char="•"/>
              <a:defRPr sz="1575"/>
            </a:lvl3pPr>
            <a:lvl4pPr>
              <a:spcBef>
                <a:spcPts val="675"/>
              </a:spcBef>
              <a:defRPr sz="1200"/>
            </a:lvl4pPr>
          </a:lstStyle>
          <a:p>
            <a:pPr lvl="0"/>
            <a:r>
              <a:rPr lang="en-CA"/>
              <a:t>Click to edit content. Use this slide only for presentations that are being sent with time for lengthy reading, never for an in-person presentation. Bullets are available to organize information.</a:t>
            </a:r>
          </a:p>
        </p:txBody>
      </p:sp>
      <p:sp>
        <p:nvSpPr>
          <p:cNvPr id="29" name="Text Placeholder 6"/>
          <p:cNvSpPr>
            <a:spLocks noGrp="1"/>
          </p:cNvSpPr>
          <p:nvPr>
            <p:ph type="body" sz="quarter" idx="32" hasCustomPrompt="1"/>
          </p:nvPr>
        </p:nvSpPr>
        <p:spPr>
          <a:xfrm>
            <a:off x="609603" y="3860802"/>
            <a:ext cx="3504661" cy="533003"/>
          </a:xfrm>
        </p:spPr>
        <p:txBody>
          <a:bodyPr/>
          <a:lstStyle>
            <a:lvl1pPr>
              <a:defRPr sz="1575" b="1" baseline="0">
                <a:solidFill>
                  <a:schemeClr val="accent2"/>
                </a:solidFill>
              </a:defRPr>
            </a:lvl1pPr>
          </a:lstStyle>
          <a:p>
            <a:pPr lvl="0"/>
            <a:r>
              <a:rPr lang="en-CA"/>
              <a:t>Bulk content columns should always have subtitles</a:t>
            </a:r>
          </a:p>
        </p:txBody>
      </p:sp>
      <p:sp>
        <p:nvSpPr>
          <p:cNvPr id="30" name="Text Placeholder 6"/>
          <p:cNvSpPr>
            <a:spLocks noGrp="1"/>
          </p:cNvSpPr>
          <p:nvPr>
            <p:ph type="body" sz="quarter" idx="33" hasCustomPrompt="1"/>
          </p:nvPr>
        </p:nvSpPr>
        <p:spPr>
          <a:xfrm>
            <a:off x="8088847" y="3860802"/>
            <a:ext cx="3493552" cy="533003"/>
          </a:xfrm>
        </p:spPr>
        <p:txBody>
          <a:bodyPr/>
          <a:lstStyle>
            <a:lvl1pPr>
              <a:defRPr sz="1575" b="1">
                <a:solidFill>
                  <a:schemeClr val="accent2"/>
                </a:solidFill>
              </a:defRPr>
            </a:lvl1pPr>
          </a:lstStyle>
          <a:p>
            <a:pPr lvl="0"/>
            <a:r>
              <a:rPr lang="en-CA"/>
              <a:t>Bulk content columns should always have subtitles</a:t>
            </a:r>
          </a:p>
        </p:txBody>
      </p:sp>
      <p:sp>
        <p:nvSpPr>
          <p:cNvPr id="31" name="Text Placeholder 5"/>
          <p:cNvSpPr>
            <a:spLocks noGrp="1"/>
          </p:cNvSpPr>
          <p:nvPr>
            <p:ph type="body" sz="quarter" idx="34" hasCustomPrompt="1"/>
          </p:nvPr>
        </p:nvSpPr>
        <p:spPr>
          <a:xfrm>
            <a:off x="4355535" y="4479364"/>
            <a:ext cx="3482658" cy="1187894"/>
          </a:xfrm>
        </p:spPr>
        <p:txBody>
          <a:bodyPr/>
          <a:lstStyle>
            <a:lvl1pPr>
              <a:spcBef>
                <a:spcPts val="1278"/>
              </a:spcBef>
              <a:defRPr sz="1350" baseline="0"/>
            </a:lvl1pPr>
            <a:lvl2pPr>
              <a:defRPr sz="1575"/>
            </a:lvl2pPr>
            <a:lvl3pPr marL="1515073" indent="-342854">
              <a:buFont typeface="Arial"/>
              <a:buChar char="•"/>
              <a:defRPr sz="1575"/>
            </a:lvl3pPr>
            <a:lvl4pPr>
              <a:spcBef>
                <a:spcPts val="675"/>
              </a:spcBef>
              <a:defRPr sz="1200"/>
            </a:lvl4pPr>
          </a:lstStyle>
          <a:p>
            <a:pPr lvl="0"/>
            <a:r>
              <a:rPr lang="en-CA"/>
              <a:t>Click to edit content. Use this slide only for presentations that are being sent with time for lengthy reading, never for an in-person presentation. Bullets are available to organize information.</a:t>
            </a:r>
          </a:p>
        </p:txBody>
      </p:sp>
      <p:sp>
        <p:nvSpPr>
          <p:cNvPr id="32" name="Text Placeholder 6"/>
          <p:cNvSpPr>
            <a:spLocks noGrp="1"/>
          </p:cNvSpPr>
          <p:nvPr>
            <p:ph type="body" sz="quarter" idx="35" hasCustomPrompt="1"/>
          </p:nvPr>
        </p:nvSpPr>
        <p:spPr>
          <a:xfrm>
            <a:off x="4355534" y="3860802"/>
            <a:ext cx="3482658" cy="533003"/>
          </a:xfrm>
        </p:spPr>
        <p:txBody>
          <a:bodyPr/>
          <a:lstStyle>
            <a:lvl1pPr>
              <a:defRPr sz="1575" b="1">
                <a:solidFill>
                  <a:schemeClr val="accent2"/>
                </a:solidFill>
              </a:defRPr>
            </a:lvl1pPr>
          </a:lstStyle>
          <a:p>
            <a:pPr lvl="0"/>
            <a:r>
              <a:rPr lang="en-CA"/>
              <a:t>Bulk content columns should always have subtitles</a:t>
            </a:r>
          </a:p>
        </p:txBody>
      </p:sp>
      <p:sp>
        <p:nvSpPr>
          <p:cNvPr id="2" name="Title 1"/>
          <p:cNvSpPr>
            <a:spLocks noGrp="1"/>
          </p:cNvSpPr>
          <p:nvPr>
            <p:ph type="title" hasCustomPrompt="1"/>
          </p:nvPr>
        </p:nvSpPr>
        <p:spPr>
          <a:xfrm>
            <a:off x="609601" y="576274"/>
            <a:ext cx="7824914" cy="1001980"/>
          </a:xfrm>
        </p:spPr>
        <p:txBody>
          <a:bodyPr anchor="t">
            <a:noAutofit/>
          </a:bodyPr>
          <a:lstStyle>
            <a:lvl1pPr>
              <a:lnSpc>
                <a:spcPct val="100000"/>
              </a:lnSpc>
              <a:defRPr sz="3300" b="1" baseline="0">
                <a:solidFill>
                  <a:schemeClr val="tx2"/>
                </a:solidFill>
              </a:defRPr>
            </a:lvl1pPr>
          </a:lstStyle>
          <a:p>
            <a:r>
              <a:rPr lang="en-CA"/>
              <a:t>This is a bulk content slide with 6 columns for long content.</a:t>
            </a:r>
            <a:endParaRPr lang="en-US"/>
          </a:p>
        </p:txBody>
      </p:sp>
      <p:sp>
        <p:nvSpPr>
          <p:cNvPr id="12" name="Text Placeholder 5"/>
          <p:cNvSpPr>
            <a:spLocks noGrp="1"/>
          </p:cNvSpPr>
          <p:nvPr>
            <p:ph type="body" sz="quarter" idx="15" hasCustomPrompt="1"/>
          </p:nvPr>
        </p:nvSpPr>
        <p:spPr>
          <a:xfrm>
            <a:off x="609602" y="2460811"/>
            <a:ext cx="3504662" cy="1162889"/>
          </a:xfrm>
        </p:spPr>
        <p:txBody>
          <a:bodyPr/>
          <a:lstStyle>
            <a:lvl1pPr>
              <a:spcBef>
                <a:spcPts val="1278"/>
              </a:spcBef>
              <a:defRPr sz="1350" baseline="0"/>
            </a:lvl1pPr>
            <a:lvl2pPr>
              <a:defRPr sz="1575"/>
            </a:lvl2pPr>
            <a:lvl3pPr marL="1515073" indent="-342854">
              <a:buFont typeface="Arial"/>
              <a:buChar char="•"/>
              <a:defRPr sz="1575"/>
            </a:lvl3pPr>
            <a:lvl4pPr>
              <a:spcBef>
                <a:spcPts val="675"/>
              </a:spcBef>
              <a:defRPr sz="1200"/>
            </a:lvl4pPr>
          </a:lstStyle>
          <a:p>
            <a:pPr lvl="0"/>
            <a:r>
              <a:rPr lang="en-CA"/>
              <a:t>Click to edit content. Use this slide only for presentations that are being sent with time for lengthy reading, never for an in-person presentation. Bullets are available to organize information.</a:t>
            </a:r>
          </a:p>
        </p:txBody>
      </p:sp>
      <p:sp>
        <p:nvSpPr>
          <p:cNvPr id="14" name="Text Placeholder 5"/>
          <p:cNvSpPr>
            <a:spLocks noGrp="1"/>
          </p:cNvSpPr>
          <p:nvPr>
            <p:ph type="body" sz="quarter" idx="18" hasCustomPrompt="1"/>
          </p:nvPr>
        </p:nvSpPr>
        <p:spPr>
          <a:xfrm>
            <a:off x="8088848" y="2460811"/>
            <a:ext cx="3493552" cy="1162889"/>
          </a:xfrm>
        </p:spPr>
        <p:txBody>
          <a:bodyPr/>
          <a:lstStyle>
            <a:lvl1pPr>
              <a:spcBef>
                <a:spcPts val="1278"/>
              </a:spcBef>
              <a:defRPr sz="1350" baseline="0"/>
            </a:lvl1pPr>
            <a:lvl2pPr>
              <a:defRPr sz="1575"/>
            </a:lvl2pPr>
            <a:lvl3pPr marL="1515073" indent="-342854">
              <a:buFont typeface="Arial"/>
              <a:buChar char="•"/>
              <a:defRPr sz="1575"/>
            </a:lvl3pPr>
            <a:lvl4pPr>
              <a:spcBef>
                <a:spcPts val="675"/>
              </a:spcBef>
              <a:defRPr sz="1200"/>
            </a:lvl4pPr>
          </a:lstStyle>
          <a:p>
            <a:pPr lvl="0"/>
            <a:r>
              <a:rPr lang="en-CA"/>
              <a:t>Click to edit content. Use this slide only for presentations that are being sent with time for lengthy reading, never for an in-person presentation. Bullets are available to organize information.</a:t>
            </a:r>
          </a:p>
        </p:txBody>
      </p:sp>
      <p:sp>
        <p:nvSpPr>
          <p:cNvPr id="15" name="Text Placeholder 6"/>
          <p:cNvSpPr>
            <a:spLocks noGrp="1"/>
          </p:cNvSpPr>
          <p:nvPr>
            <p:ph type="body" sz="quarter" idx="21" hasCustomPrompt="1"/>
          </p:nvPr>
        </p:nvSpPr>
        <p:spPr>
          <a:xfrm>
            <a:off x="609603" y="1803797"/>
            <a:ext cx="3504661" cy="533003"/>
          </a:xfrm>
        </p:spPr>
        <p:txBody>
          <a:bodyPr/>
          <a:lstStyle>
            <a:lvl1pPr>
              <a:defRPr sz="1575" b="1" baseline="0">
                <a:solidFill>
                  <a:schemeClr val="accent2"/>
                </a:solidFill>
              </a:defRPr>
            </a:lvl1pPr>
          </a:lstStyle>
          <a:p>
            <a:pPr lvl="0"/>
            <a:r>
              <a:rPr lang="en-CA"/>
              <a:t>Bulk content columns should always have subtitles</a:t>
            </a:r>
          </a:p>
        </p:txBody>
      </p:sp>
      <p:sp>
        <p:nvSpPr>
          <p:cNvPr id="16" name="Text Placeholder 6"/>
          <p:cNvSpPr>
            <a:spLocks noGrp="1"/>
          </p:cNvSpPr>
          <p:nvPr>
            <p:ph type="body" sz="quarter" idx="22" hasCustomPrompt="1"/>
          </p:nvPr>
        </p:nvSpPr>
        <p:spPr>
          <a:xfrm>
            <a:off x="8088847" y="1803797"/>
            <a:ext cx="3493552" cy="533003"/>
          </a:xfrm>
        </p:spPr>
        <p:txBody>
          <a:bodyPr/>
          <a:lstStyle>
            <a:lvl1pPr>
              <a:defRPr sz="1575" b="1">
                <a:solidFill>
                  <a:schemeClr val="accent2"/>
                </a:solidFill>
              </a:defRPr>
            </a:lvl1pPr>
          </a:lstStyle>
          <a:p>
            <a:pPr lvl="0"/>
            <a:r>
              <a:rPr lang="en-CA"/>
              <a:t>Bulk content columns should always have subtitles</a:t>
            </a:r>
          </a:p>
        </p:txBody>
      </p:sp>
      <p:sp>
        <p:nvSpPr>
          <p:cNvPr id="17" name="Text Placeholder 5"/>
          <p:cNvSpPr>
            <a:spLocks noGrp="1"/>
          </p:cNvSpPr>
          <p:nvPr>
            <p:ph type="body" sz="quarter" idx="24" hasCustomPrompt="1"/>
          </p:nvPr>
        </p:nvSpPr>
        <p:spPr>
          <a:xfrm>
            <a:off x="4355535" y="2460811"/>
            <a:ext cx="3482658" cy="1162889"/>
          </a:xfrm>
        </p:spPr>
        <p:txBody>
          <a:bodyPr/>
          <a:lstStyle>
            <a:lvl1pPr>
              <a:spcBef>
                <a:spcPts val="1278"/>
              </a:spcBef>
              <a:defRPr sz="1350" baseline="0"/>
            </a:lvl1pPr>
            <a:lvl2pPr>
              <a:defRPr sz="1575"/>
            </a:lvl2pPr>
            <a:lvl3pPr marL="1515073" indent="-342854">
              <a:buFont typeface="Arial"/>
              <a:buChar char="•"/>
              <a:defRPr sz="1575"/>
            </a:lvl3pPr>
            <a:lvl4pPr>
              <a:spcBef>
                <a:spcPts val="675"/>
              </a:spcBef>
              <a:defRPr sz="1200"/>
            </a:lvl4pPr>
          </a:lstStyle>
          <a:p>
            <a:pPr lvl="0"/>
            <a:r>
              <a:rPr lang="en-CA"/>
              <a:t>Click to edit content. Use this slide only for presentations that are being sent with time for lengthy reading, never for an in-person presentation. Bullets are available to organize information.</a:t>
            </a:r>
          </a:p>
        </p:txBody>
      </p:sp>
      <p:sp>
        <p:nvSpPr>
          <p:cNvPr id="18" name="Text Placeholder 6"/>
          <p:cNvSpPr>
            <a:spLocks noGrp="1"/>
          </p:cNvSpPr>
          <p:nvPr>
            <p:ph type="body" sz="quarter" idx="25" hasCustomPrompt="1"/>
          </p:nvPr>
        </p:nvSpPr>
        <p:spPr>
          <a:xfrm>
            <a:off x="4355534" y="1803797"/>
            <a:ext cx="3482658" cy="533003"/>
          </a:xfrm>
        </p:spPr>
        <p:txBody>
          <a:bodyPr/>
          <a:lstStyle>
            <a:lvl1pPr>
              <a:defRPr sz="1575" b="1">
                <a:solidFill>
                  <a:schemeClr val="accent2"/>
                </a:solidFill>
              </a:defRPr>
            </a:lvl1pPr>
          </a:lstStyle>
          <a:p>
            <a:pPr lvl="0"/>
            <a:r>
              <a:rPr lang="en-CA"/>
              <a:t>Bulk content columns should always have subtitles</a:t>
            </a:r>
          </a:p>
        </p:txBody>
      </p:sp>
      <p:pic>
        <p:nvPicPr>
          <p:cNvPr id="19" name="Picture 18" descr="green-bar.eps">
            <a:extLst>
              <a:ext uri="{FF2B5EF4-FFF2-40B4-BE49-F238E27FC236}">
                <a16:creationId xmlns:a16="http://schemas.microsoft.com/office/drawing/2014/main" id="{28FE1AB5-AC7F-AE40-A61A-7F262E3AC2B7}"/>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0" y="6248401"/>
            <a:ext cx="12190809" cy="614507"/>
          </a:xfrm>
          <a:prstGeom prst="rect">
            <a:avLst/>
          </a:prstGeom>
        </p:spPr>
      </p:pic>
      <p:sp>
        <p:nvSpPr>
          <p:cNvPr id="20" name="Slide Number Placeholder 8">
            <a:extLst>
              <a:ext uri="{FF2B5EF4-FFF2-40B4-BE49-F238E27FC236}">
                <a16:creationId xmlns:a16="http://schemas.microsoft.com/office/drawing/2014/main" id="{D2C18550-15E2-EE42-A7EF-E134E10DC125}"/>
              </a:ext>
            </a:extLst>
          </p:cNvPr>
          <p:cNvSpPr>
            <a:spLocks noGrp="1"/>
          </p:cNvSpPr>
          <p:nvPr>
            <p:ph type="sldNum" sz="quarter" idx="27"/>
          </p:nvPr>
        </p:nvSpPr>
        <p:spPr>
          <a:xfrm>
            <a:off x="200492" y="6373091"/>
            <a:ext cx="396810" cy="365126"/>
          </a:xfrm>
        </p:spPr>
        <p:txBody>
          <a:bodyPr/>
          <a:lstStyle>
            <a:lvl1pPr>
              <a:defRPr>
                <a:solidFill>
                  <a:schemeClr val="bg2"/>
                </a:solidFill>
              </a:defRPr>
            </a:lvl1pPr>
          </a:lstStyle>
          <a:p>
            <a:fld id="{DEF3F5F5-7776-394F-A41F-3BAFC9CC9F8E}" type="slidenum">
              <a:rPr lang="en-US" smtClean="0"/>
              <a:pPr/>
              <a:t>‹#›</a:t>
            </a:fld>
            <a:endParaRPr lang="en-US"/>
          </a:p>
        </p:txBody>
      </p:sp>
      <p:pic>
        <p:nvPicPr>
          <p:cNvPr id="21" name="Picture 20">
            <a:extLst>
              <a:ext uri="{FF2B5EF4-FFF2-40B4-BE49-F238E27FC236}">
                <a16:creationId xmlns:a16="http://schemas.microsoft.com/office/drawing/2014/main" id="{3F4B0470-9393-1344-A683-CE3B571CA12B}"/>
              </a:ext>
            </a:extLst>
          </p:cNvPr>
          <p:cNvPicPr>
            <a:picLocks noChangeAspect="1"/>
          </p:cNvPicPr>
          <p:nvPr userDrawn="1"/>
        </p:nvPicPr>
        <p:blipFill>
          <a:blip r:embed="rId3"/>
          <a:stretch>
            <a:fillRect/>
          </a:stretch>
        </p:blipFill>
        <p:spPr>
          <a:xfrm>
            <a:off x="11515340" y="6410273"/>
            <a:ext cx="473787" cy="290762"/>
          </a:xfrm>
          <a:prstGeom prst="rect">
            <a:avLst/>
          </a:prstGeom>
        </p:spPr>
      </p:pic>
    </p:spTree>
    <p:extLst>
      <p:ext uri="{BB962C8B-B14F-4D97-AF65-F5344CB8AC3E}">
        <p14:creationId xmlns:p14="http://schemas.microsoft.com/office/powerpoint/2010/main" val="1030999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ey Numbers Large">
    <p:bg>
      <p:bgPr>
        <a:solidFill>
          <a:schemeClr val="bg1"/>
        </a:solidFill>
        <a:effectLst/>
      </p:bgPr>
    </p:bg>
    <p:spTree>
      <p:nvGrpSpPr>
        <p:cNvPr id="1" name=""/>
        <p:cNvGrpSpPr/>
        <p:nvPr/>
      </p:nvGrpSpPr>
      <p:grpSpPr>
        <a:xfrm>
          <a:off x="0" y="0"/>
          <a:ext cx="0" cy="0"/>
          <a:chOff x="0" y="0"/>
          <a:chExt cx="0" cy="0"/>
        </a:xfrm>
      </p:grpSpPr>
      <p:sp>
        <p:nvSpPr>
          <p:cNvPr id="27" name="Text Placeholder 5"/>
          <p:cNvSpPr>
            <a:spLocks noGrp="1"/>
          </p:cNvSpPr>
          <p:nvPr>
            <p:ph type="body" sz="quarter" idx="18" hasCustomPrompt="1"/>
          </p:nvPr>
        </p:nvSpPr>
        <p:spPr>
          <a:xfrm>
            <a:off x="609602" y="2895600"/>
            <a:ext cx="3495277" cy="2759354"/>
          </a:xfrm>
        </p:spPr>
        <p:txBody>
          <a:bodyPr/>
          <a:lstStyle>
            <a:lvl1pPr>
              <a:defRPr baseline="0"/>
            </a:lvl1pPr>
            <a:lvl3pPr marL="1515073" indent="-342854">
              <a:buFont typeface="Arial"/>
              <a:buChar char="•"/>
              <a:defRPr/>
            </a:lvl3pPr>
            <a:lvl4pPr>
              <a:spcBef>
                <a:spcPts val="828"/>
              </a:spcBef>
              <a:defRPr/>
            </a:lvl4pPr>
          </a:lstStyle>
          <a:p>
            <a:pPr lvl="0"/>
            <a:r>
              <a:rPr lang="en-CA"/>
              <a:t>Click to edit content. Use this slide for brief points about the number above.</a:t>
            </a:r>
          </a:p>
        </p:txBody>
      </p:sp>
      <p:sp>
        <p:nvSpPr>
          <p:cNvPr id="23" name="Text Placeholder 5"/>
          <p:cNvSpPr>
            <a:spLocks noGrp="1"/>
          </p:cNvSpPr>
          <p:nvPr>
            <p:ph type="body" sz="quarter" idx="19" hasCustomPrompt="1"/>
          </p:nvPr>
        </p:nvSpPr>
        <p:spPr>
          <a:xfrm>
            <a:off x="4355533" y="2895600"/>
            <a:ext cx="3482660" cy="2759354"/>
          </a:xfrm>
        </p:spPr>
        <p:txBody>
          <a:bodyPr/>
          <a:lstStyle>
            <a:lvl1pPr>
              <a:defRPr baseline="0"/>
            </a:lvl1pPr>
            <a:lvl3pPr marL="1515073" indent="-342854">
              <a:buFont typeface="Arial"/>
              <a:buChar char="•"/>
              <a:defRPr/>
            </a:lvl3pPr>
            <a:lvl4pPr>
              <a:spcBef>
                <a:spcPts val="828"/>
              </a:spcBef>
              <a:defRPr/>
            </a:lvl4pPr>
          </a:lstStyle>
          <a:p>
            <a:pPr lvl="0"/>
            <a:r>
              <a:rPr lang="en-CA"/>
              <a:t>Click to edit content. Use this slide for brief points about the number above.</a:t>
            </a:r>
          </a:p>
        </p:txBody>
      </p:sp>
      <p:sp>
        <p:nvSpPr>
          <p:cNvPr id="26" name="Text Placeholder 5"/>
          <p:cNvSpPr>
            <a:spLocks noGrp="1"/>
          </p:cNvSpPr>
          <p:nvPr>
            <p:ph type="body" sz="quarter" idx="23" hasCustomPrompt="1"/>
          </p:nvPr>
        </p:nvSpPr>
        <p:spPr>
          <a:xfrm>
            <a:off x="8088847" y="2895600"/>
            <a:ext cx="3504744" cy="2759354"/>
          </a:xfrm>
        </p:spPr>
        <p:txBody>
          <a:bodyPr/>
          <a:lstStyle>
            <a:lvl1pPr>
              <a:spcBef>
                <a:spcPts val="1200"/>
              </a:spcBef>
              <a:defRPr baseline="0"/>
            </a:lvl1pPr>
            <a:lvl3pPr marL="1515073" indent="-342854">
              <a:buFont typeface="Arial"/>
              <a:buChar char="•"/>
              <a:defRPr/>
            </a:lvl3pPr>
            <a:lvl4pPr>
              <a:spcBef>
                <a:spcPts val="828"/>
              </a:spcBef>
              <a:defRPr/>
            </a:lvl4pPr>
          </a:lstStyle>
          <a:p>
            <a:pPr lvl="0"/>
            <a:r>
              <a:rPr lang="en-CA"/>
              <a:t>Click to edit content. Use this slide for brief points about one the number above.</a:t>
            </a:r>
          </a:p>
        </p:txBody>
      </p:sp>
      <p:sp>
        <p:nvSpPr>
          <p:cNvPr id="10" name="Text Placeholder 9"/>
          <p:cNvSpPr>
            <a:spLocks noGrp="1"/>
          </p:cNvSpPr>
          <p:nvPr>
            <p:ph type="body" sz="quarter" idx="16" hasCustomPrompt="1"/>
          </p:nvPr>
        </p:nvSpPr>
        <p:spPr>
          <a:xfrm>
            <a:off x="609601" y="1856581"/>
            <a:ext cx="3495278" cy="919747"/>
          </a:xfrm>
        </p:spPr>
        <p:txBody>
          <a:bodyPr anchor="b"/>
          <a:lstStyle>
            <a:lvl1pPr>
              <a:lnSpc>
                <a:spcPct val="80000"/>
              </a:lnSpc>
              <a:defRPr sz="6599">
                <a:solidFill>
                  <a:schemeClr val="accent3"/>
                </a:solidFill>
              </a:defRPr>
            </a:lvl1pPr>
          </a:lstStyle>
          <a:p>
            <a:pPr lvl="0"/>
            <a:r>
              <a:rPr lang="en-CA"/>
              <a:t>##</a:t>
            </a:r>
          </a:p>
        </p:txBody>
      </p:sp>
      <p:sp>
        <p:nvSpPr>
          <p:cNvPr id="21" name="Text Placeholder 9"/>
          <p:cNvSpPr>
            <a:spLocks noGrp="1"/>
          </p:cNvSpPr>
          <p:nvPr>
            <p:ph type="body" sz="quarter" idx="20" hasCustomPrompt="1"/>
          </p:nvPr>
        </p:nvSpPr>
        <p:spPr>
          <a:xfrm>
            <a:off x="4355534" y="1856581"/>
            <a:ext cx="3482659" cy="919747"/>
          </a:xfrm>
        </p:spPr>
        <p:txBody>
          <a:bodyPr anchor="b"/>
          <a:lstStyle>
            <a:lvl1pPr>
              <a:lnSpc>
                <a:spcPct val="80000"/>
              </a:lnSpc>
              <a:defRPr sz="6599">
                <a:solidFill>
                  <a:schemeClr val="accent3"/>
                </a:solidFill>
              </a:defRPr>
            </a:lvl1pPr>
          </a:lstStyle>
          <a:p>
            <a:pPr lvl="0"/>
            <a:r>
              <a:rPr lang="en-CA"/>
              <a:t>##%</a:t>
            </a:r>
          </a:p>
        </p:txBody>
      </p:sp>
      <p:sp>
        <p:nvSpPr>
          <p:cNvPr id="24" name="Text Placeholder 9"/>
          <p:cNvSpPr>
            <a:spLocks noGrp="1"/>
          </p:cNvSpPr>
          <p:nvPr>
            <p:ph type="body" sz="quarter" idx="22" hasCustomPrompt="1"/>
          </p:nvPr>
        </p:nvSpPr>
        <p:spPr>
          <a:xfrm>
            <a:off x="8088847" y="1856581"/>
            <a:ext cx="3504744" cy="919747"/>
          </a:xfrm>
        </p:spPr>
        <p:txBody>
          <a:bodyPr anchor="b"/>
          <a:lstStyle>
            <a:lvl1pPr>
              <a:lnSpc>
                <a:spcPct val="80000"/>
              </a:lnSpc>
              <a:defRPr sz="6599">
                <a:solidFill>
                  <a:schemeClr val="accent3"/>
                </a:solidFill>
              </a:defRPr>
            </a:lvl1pPr>
          </a:lstStyle>
          <a:p>
            <a:pPr lvl="0"/>
            <a:r>
              <a:rPr lang="en-CA"/>
              <a:t>#,###</a:t>
            </a:r>
          </a:p>
        </p:txBody>
      </p:sp>
      <p:sp>
        <p:nvSpPr>
          <p:cNvPr id="28" name="Title 1"/>
          <p:cNvSpPr>
            <a:spLocks noGrp="1"/>
          </p:cNvSpPr>
          <p:nvPr>
            <p:ph type="title" hasCustomPrompt="1"/>
          </p:nvPr>
        </p:nvSpPr>
        <p:spPr>
          <a:xfrm>
            <a:off x="609601" y="576274"/>
            <a:ext cx="7106241" cy="1001980"/>
          </a:xfrm>
        </p:spPr>
        <p:txBody>
          <a:bodyPr anchor="t">
            <a:noAutofit/>
          </a:bodyPr>
          <a:lstStyle>
            <a:lvl1pPr>
              <a:lnSpc>
                <a:spcPct val="100000"/>
              </a:lnSpc>
              <a:defRPr sz="3300" b="1" baseline="0">
                <a:solidFill>
                  <a:schemeClr val="tx2"/>
                </a:solidFill>
              </a:defRPr>
            </a:lvl1pPr>
          </a:lstStyle>
          <a:p>
            <a:r>
              <a:rPr lang="en-CA"/>
              <a:t>This is a key numbers slide for short numbers</a:t>
            </a:r>
            <a:endParaRPr lang="en-US"/>
          </a:p>
        </p:txBody>
      </p:sp>
      <p:pic>
        <p:nvPicPr>
          <p:cNvPr id="12" name="Picture 11" descr="green-bar.eps">
            <a:extLst>
              <a:ext uri="{FF2B5EF4-FFF2-40B4-BE49-F238E27FC236}">
                <a16:creationId xmlns:a16="http://schemas.microsoft.com/office/drawing/2014/main" id="{25E7D01D-D1CF-3346-961A-491CD68E6881}"/>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0" y="6248401"/>
            <a:ext cx="12190809" cy="614507"/>
          </a:xfrm>
          <a:prstGeom prst="rect">
            <a:avLst/>
          </a:prstGeom>
        </p:spPr>
      </p:pic>
      <p:sp>
        <p:nvSpPr>
          <p:cNvPr id="13" name="Slide Number Placeholder 8">
            <a:extLst>
              <a:ext uri="{FF2B5EF4-FFF2-40B4-BE49-F238E27FC236}">
                <a16:creationId xmlns:a16="http://schemas.microsoft.com/office/drawing/2014/main" id="{C2F1051B-9E90-884E-B29B-99E40CEA5DD3}"/>
              </a:ext>
            </a:extLst>
          </p:cNvPr>
          <p:cNvSpPr>
            <a:spLocks noGrp="1"/>
          </p:cNvSpPr>
          <p:nvPr>
            <p:ph type="sldNum" sz="quarter" idx="27"/>
          </p:nvPr>
        </p:nvSpPr>
        <p:spPr>
          <a:xfrm>
            <a:off x="200492" y="6373091"/>
            <a:ext cx="396810" cy="365126"/>
          </a:xfrm>
        </p:spPr>
        <p:txBody>
          <a:bodyPr/>
          <a:lstStyle>
            <a:lvl1pPr>
              <a:defRPr>
                <a:solidFill>
                  <a:schemeClr val="bg2"/>
                </a:solidFill>
              </a:defRPr>
            </a:lvl1pPr>
          </a:lstStyle>
          <a:p>
            <a:fld id="{DEF3F5F5-7776-394F-A41F-3BAFC9CC9F8E}" type="slidenum">
              <a:rPr lang="en-US" smtClean="0"/>
              <a:pPr/>
              <a:t>‹#›</a:t>
            </a:fld>
            <a:endParaRPr lang="en-US"/>
          </a:p>
        </p:txBody>
      </p:sp>
      <p:pic>
        <p:nvPicPr>
          <p:cNvPr id="14" name="Picture 13">
            <a:extLst>
              <a:ext uri="{FF2B5EF4-FFF2-40B4-BE49-F238E27FC236}">
                <a16:creationId xmlns:a16="http://schemas.microsoft.com/office/drawing/2014/main" id="{5B5F8EC9-B05A-8E4C-9ABD-3DD7BFF5B3B9}"/>
              </a:ext>
            </a:extLst>
          </p:cNvPr>
          <p:cNvPicPr>
            <a:picLocks noChangeAspect="1"/>
          </p:cNvPicPr>
          <p:nvPr userDrawn="1"/>
        </p:nvPicPr>
        <p:blipFill>
          <a:blip r:embed="rId3"/>
          <a:stretch>
            <a:fillRect/>
          </a:stretch>
        </p:blipFill>
        <p:spPr>
          <a:xfrm>
            <a:off x="11515340" y="6410273"/>
            <a:ext cx="473787" cy="290762"/>
          </a:xfrm>
          <a:prstGeom prst="rect">
            <a:avLst/>
          </a:prstGeom>
        </p:spPr>
      </p:pic>
    </p:spTree>
    <p:extLst>
      <p:ext uri="{BB962C8B-B14F-4D97-AF65-F5344CB8AC3E}">
        <p14:creationId xmlns:p14="http://schemas.microsoft.com/office/powerpoint/2010/main" val="2972197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ey Numbers Medium">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6" hasCustomPrompt="1"/>
          </p:nvPr>
        </p:nvSpPr>
        <p:spPr>
          <a:xfrm>
            <a:off x="609602" y="1831182"/>
            <a:ext cx="3495277" cy="945146"/>
          </a:xfrm>
        </p:spPr>
        <p:txBody>
          <a:bodyPr anchor="ctr"/>
          <a:lstStyle>
            <a:lvl1pPr>
              <a:lnSpc>
                <a:spcPct val="80000"/>
              </a:lnSpc>
              <a:defRPr sz="3600">
                <a:solidFill>
                  <a:schemeClr val="accent2"/>
                </a:solidFill>
              </a:defRPr>
            </a:lvl1pPr>
          </a:lstStyle>
          <a:p>
            <a:pPr lvl="0"/>
            <a:r>
              <a:rPr lang="en-CA"/>
              <a:t>$##,###</a:t>
            </a:r>
          </a:p>
        </p:txBody>
      </p:sp>
      <p:sp>
        <p:nvSpPr>
          <p:cNvPr id="21" name="Text Placeholder 9"/>
          <p:cNvSpPr>
            <a:spLocks noGrp="1"/>
          </p:cNvSpPr>
          <p:nvPr>
            <p:ph type="body" sz="quarter" idx="20" hasCustomPrompt="1"/>
          </p:nvPr>
        </p:nvSpPr>
        <p:spPr>
          <a:xfrm>
            <a:off x="4355534" y="1856581"/>
            <a:ext cx="3482659" cy="919747"/>
          </a:xfrm>
        </p:spPr>
        <p:txBody>
          <a:bodyPr anchor="ctr"/>
          <a:lstStyle>
            <a:lvl1pPr>
              <a:lnSpc>
                <a:spcPct val="80000"/>
              </a:lnSpc>
              <a:defRPr sz="3600">
                <a:solidFill>
                  <a:schemeClr val="accent2"/>
                </a:solidFill>
              </a:defRPr>
            </a:lvl1pPr>
          </a:lstStyle>
          <a:p>
            <a:pPr lvl="0"/>
            <a:r>
              <a:rPr lang="en-CA"/>
              <a:t>#,####%</a:t>
            </a:r>
          </a:p>
        </p:txBody>
      </p:sp>
      <p:sp>
        <p:nvSpPr>
          <p:cNvPr id="24" name="Text Placeholder 9"/>
          <p:cNvSpPr>
            <a:spLocks noGrp="1"/>
          </p:cNvSpPr>
          <p:nvPr>
            <p:ph type="body" sz="quarter" idx="22" hasCustomPrompt="1"/>
          </p:nvPr>
        </p:nvSpPr>
        <p:spPr>
          <a:xfrm>
            <a:off x="8088847" y="1856581"/>
            <a:ext cx="3504744" cy="919747"/>
          </a:xfrm>
        </p:spPr>
        <p:txBody>
          <a:bodyPr anchor="ctr"/>
          <a:lstStyle>
            <a:lvl1pPr>
              <a:lnSpc>
                <a:spcPct val="80000"/>
              </a:lnSpc>
              <a:defRPr sz="3600">
                <a:solidFill>
                  <a:schemeClr val="accent2"/>
                </a:solidFill>
              </a:defRPr>
            </a:lvl1pPr>
          </a:lstStyle>
          <a:p>
            <a:pPr lvl="0"/>
            <a:r>
              <a:rPr lang="en-CA"/>
              <a:t>#,###,####</a:t>
            </a:r>
          </a:p>
        </p:txBody>
      </p:sp>
      <p:sp>
        <p:nvSpPr>
          <p:cNvPr id="28" name="Title 1"/>
          <p:cNvSpPr>
            <a:spLocks noGrp="1"/>
          </p:cNvSpPr>
          <p:nvPr>
            <p:ph type="title" hasCustomPrompt="1"/>
          </p:nvPr>
        </p:nvSpPr>
        <p:spPr>
          <a:xfrm>
            <a:off x="609601" y="576274"/>
            <a:ext cx="7106241" cy="1001980"/>
          </a:xfrm>
        </p:spPr>
        <p:txBody>
          <a:bodyPr anchor="t">
            <a:noAutofit/>
          </a:bodyPr>
          <a:lstStyle>
            <a:lvl1pPr>
              <a:lnSpc>
                <a:spcPct val="100000"/>
              </a:lnSpc>
              <a:defRPr sz="3300" b="1" baseline="0">
                <a:solidFill>
                  <a:schemeClr val="tx2"/>
                </a:solidFill>
              </a:defRPr>
            </a:lvl1pPr>
          </a:lstStyle>
          <a:p>
            <a:r>
              <a:rPr lang="en-CA"/>
              <a:t>This is a key numbers slide for long numbers</a:t>
            </a:r>
            <a:endParaRPr lang="en-US"/>
          </a:p>
        </p:txBody>
      </p:sp>
      <p:pic>
        <p:nvPicPr>
          <p:cNvPr id="12" name="Picture 11" descr="green-bar.eps">
            <a:extLst>
              <a:ext uri="{FF2B5EF4-FFF2-40B4-BE49-F238E27FC236}">
                <a16:creationId xmlns:a16="http://schemas.microsoft.com/office/drawing/2014/main" id="{661C218B-EA66-4D4A-A696-E02171FD4C03}"/>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0" y="6248401"/>
            <a:ext cx="12190809" cy="614507"/>
          </a:xfrm>
          <a:prstGeom prst="rect">
            <a:avLst/>
          </a:prstGeom>
        </p:spPr>
      </p:pic>
      <p:sp>
        <p:nvSpPr>
          <p:cNvPr id="13" name="Slide Number Placeholder 8">
            <a:extLst>
              <a:ext uri="{FF2B5EF4-FFF2-40B4-BE49-F238E27FC236}">
                <a16:creationId xmlns:a16="http://schemas.microsoft.com/office/drawing/2014/main" id="{2A0B311D-AC46-0149-9182-30954973D351}"/>
              </a:ext>
            </a:extLst>
          </p:cNvPr>
          <p:cNvSpPr>
            <a:spLocks noGrp="1"/>
          </p:cNvSpPr>
          <p:nvPr>
            <p:ph type="sldNum" sz="quarter" idx="27"/>
          </p:nvPr>
        </p:nvSpPr>
        <p:spPr>
          <a:xfrm>
            <a:off x="200492" y="6373091"/>
            <a:ext cx="396810" cy="365126"/>
          </a:xfrm>
        </p:spPr>
        <p:txBody>
          <a:bodyPr/>
          <a:lstStyle>
            <a:lvl1pPr>
              <a:defRPr>
                <a:solidFill>
                  <a:schemeClr val="bg2"/>
                </a:solidFill>
              </a:defRPr>
            </a:lvl1pPr>
          </a:lstStyle>
          <a:p>
            <a:fld id="{DEF3F5F5-7776-394F-A41F-3BAFC9CC9F8E}" type="slidenum">
              <a:rPr lang="en-US" smtClean="0"/>
              <a:pPr/>
              <a:t>‹#›</a:t>
            </a:fld>
            <a:endParaRPr lang="en-US"/>
          </a:p>
        </p:txBody>
      </p:sp>
      <p:pic>
        <p:nvPicPr>
          <p:cNvPr id="14" name="Picture 13">
            <a:extLst>
              <a:ext uri="{FF2B5EF4-FFF2-40B4-BE49-F238E27FC236}">
                <a16:creationId xmlns:a16="http://schemas.microsoft.com/office/drawing/2014/main" id="{783D25A2-74ED-854F-8269-E9851244D372}"/>
              </a:ext>
            </a:extLst>
          </p:cNvPr>
          <p:cNvPicPr>
            <a:picLocks noChangeAspect="1"/>
          </p:cNvPicPr>
          <p:nvPr userDrawn="1"/>
        </p:nvPicPr>
        <p:blipFill>
          <a:blip r:embed="rId3"/>
          <a:stretch>
            <a:fillRect/>
          </a:stretch>
        </p:blipFill>
        <p:spPr>
          <a:xfrm>
            <a:off x="11515340" y="6410273"/>
            <a:ext cx="473787" cy="290762"/>
          </a:xfrm>
          <a:prstGeom prst="rect">
            <a:avLst/>
          </a:prstGeom>
        </p:spPr>
      </p:pic>
      <p:sp>
        <p:nvSpPr>
          <p:cNvPr id="19" name="Text Placeholder 5">
            <a:extLst>
              <a:ext uri="{FF2B5EF4-FFF2-40B4-BE49-F238E27FC236}">
                <a16:creationId xmlns:a16="http://schemas.microsoft.com/office/drawing/2014/main" id="{03EBC2BC-912A-144C-9948-7F5C6D4BCDBA}"/>
              </a:ext>
            </a:extLst>
          </p:cNvPr>
          <p:cNvSpPr>
            <a:spLocks noGrp="1"/>
          </p:cNvSpPr>
          <p:nvPr>
            <p:ph type="body" sz="quarter" idx="18" hasCustomPrompt="1"/>
          </p:nvPr>
        </p:nvSpPr>
        <p:spPr>
          <a:xfrm>
            <a:off x="609602" y="2895600"/>
            <a:ext cx="3495277" cy="2759354"/>
          </a:xfrm>
        </p:spPr>
        <p:txBody>
          <a:bodyPr/>
          <a:lstStyle>
            <a:lvl1pPr>
              <a:defRPr baseline="0"/>
            </a:lvl1pPr>
            <a:lvl3pPr marL="1515073" indent="-342854">
              <a:buFont typeface="Arial"/>
              <a:buChar char="•"/>
              <a:defRPr/>
            </a:lvl3pPr>
            <a:lvl4pPr>
              <a:spcBef>
                <a:spcPts val="828"/>
              </a:spcBef>
              <a:defRPr/>
            </a:lvl4pPr>
          </a:lstStyle>
          <a:p>
            <a:pPr lvl="0"/>
            <a:r>
              <a:rPr lang="en-CA"/>
              <a:t>Click to edit content. Use this slide for brief points about the number above.</a:t>
            </a:r>
          </a:p>
        </p:txBody>
      </p:sp>
      <p:sp>
        <p:nvSpPr>
          <p:cNvPr id="20" name="Text Placeholder 5">
            <a:extLst>
              <a:ext uri="{FF2B5EF4-FFF2-40B4-BE49-F238E27FC236}">
                <a16:creationId xmlns:a16="http://schemas.microsoft.com/office/drawing/2014/main" id="{7E410635-2E13-4045-8D35-6D46D6B8C589}"/>
              </a:ext>
            </a:extLst>
          </p:cNvPr>
          <p:cNvSpPr>
            <a:spLocks noGrp="1"/>
          </p:cNvSpPr>
          <p:nvPr>
            <p:ph type="body" sz="quarter" idx="19" hasCustomPrompt="1"/>
          </p:nvPr>
        </p:nvSpPr>
        <p:spPr>
          <a:xfrm>
            <a:off x="4355534" y="2895600"/>
            <a:ext cx="3482659" cy="2759354"/>
          </a:xfrm>
        </p:spPr>
        <p:txBody>
          <a:bodyPr/>
          <a:lstStyle>
            <a:lvl1pPr>
              <a:defRPr baseline="0"/>
            </a:lvl1pPr>
            <a:lvl3pPr marL="1515073" indent="-342854">
              <a:buFont typeface="Arial"/>
              <a:buChar char="•"/>
              <a:defRPr/>
            </a:lvl3pPr>
            <a:lvl4pPr>
              <a:spcBef>
                <a:spcPts val="828"/>
              </a:spcBef>
              <a:defRPr/>
            </a:lvl4pPr>
          </a:lstStyle>
          <a:p>
            <a:pPr lvl="0"/>
            <a:r>
              <a:rPr lang="en-CA"/>
              <a:t>Click to edit content. Use this slide for brief points about the number above.</a:t>
            </a:r>
          </a:p>
        </p:txBody>
      </p:sp>
      <p:sp>
        <p:nvSpPr>
          <p:cNvPr id="22" name="Text Placeholder 5">
            <a:extLst>
              <a:ext uri="{FF2B5EF4-FFF2-40B4-BE49-F238E27FC236}">
                <a16:creationId xmlns:a16="http://schemas.microsoft.com/office/drawing/2014/main" id="{86E96E0E-619C-4F45-8CF2-5B29EAE871ED}"/>
              </a:ext>
            </a:extLst>
          </p:cNvPr>
          <p:cNvSpPr>
            <a:spLocks noGrp="1"/>
          </p:cNvSpPr>
          <p:nvPr>
            <p:ph type="body" sz="quarter" idx="23" hasCustomPrompt="1"/>
          </p:nvPr>
        </p:nvSpPr>
        <p:spPr>
          <a:xfrm>
            <a:off x="8088847" y="2895600"/>
            <a:ext cx="3504744" cy="2759354"/>
          </a:xfrm>
        </p:spPr>
        <p:txBody>
          <a:bodyPr/>
          <a:lstStyle>
            <a:lvl1pPr>
              <a:spcBef>
                <a:spcPts val="1200"/>
              </a:spcBef>
              <a:defRPr baseline="0"/>
            </a:lvl1pPr>
            <a:lvl3pPr marL="1515073" indent="-342854">
              <a:buFont typeface="Arial"/>
              <a:buChar char="•"/>
              <a:defRPr/>
            </a:lvl3pPr>
            <a:lvl4pPr>
              <a:spcBef>
                <a:spcPts val="828"/>
              </a:spcBef>
              <a:defRPr/>
            </a:lvl4pPr>
          </a:lstStyle>
          <a:p>
            <a:pPr lvl="0"/>
            <a:r>
              <a:rPr lang="en-CA"/>
              <a:t>Click to edit content. Use this slide for brief points about one the number above.</a:t>
            </a:r>
          </a:p>
        </p:txBody>
      </p:sp>
    </p:spTree>
    <p:extLst>
      <p:ext uri="{BB962C8B-B14F-4D97-AF65-F5344CB8AC3E}">
        <p14:creationId xmlns:p14="http://schemas.microsoft.com/office/powerpoint/2010/main" val="4225318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ey Points with Icons">
    <p:bg>
      <p:bgPr>
        <a:solidFill>
          <a:schemeClr val="bg1"/>
        </a:solidFill>
        <a:effectLst/>
      </p:bgPr>
    </p:bg>
    <p:spTree>
      <p:nvGrpSpPr>
        <p:cNvPr id="1" name=""/>
        <p:cNvGrpSpPr/>
        <p:nvPr/>
      </p:nvGrpSpPr>
      <p:grpSpPr>
        <a:xfrm>
          <a:off x="0" y="0"/>
          <a:ext cx="0" cy="0"/>
          <a:chOff x="0" y="0"/>
          <a:chExt cx="0" cy="0"/>
        </a:xfrm>
      </p:grpSpPr>
      <p:sp>
        <p:nvSpPr>
          <p:cNvPr id="27" name="Text Placeholder 5"/>
          <p:cNvSpPr>
            <a:spLocks noGrp="1"/>
          </p:cNvSpPr>
          <p:nvPr>
            <p:ph type="body" sz="quarter" idx="18" hasCustomPrompt="1"/>
          </p:nvPr>
        </p:nvSpPr>
        <p:spPr>
          <a:xfrm>
            <a:off x="609602" y="3403600"/>
            <a:ext cx="3504662" cy="2251354"/>
          </a:xfrm>
        </p:spPr>
        <p:txBody>
          <a:bodyPr/>
          <a:lstStyle>
            <a:lvl1pPr>
              <a:defRPr baseline="0"/>
            </a:lvl1pPr>
            <a:lvl3pPr marL="1515073" indent="-342854">
              <a:buFont typeface="Arial"/>
              <a:buChar char="•"/>
              <a:defRPr/>
            </a:lvl3pPr>
            <a:lvl4pPr>
              <a:spcBef>
                <a:spcPts val="828"/>
              </a:spcBef>
              <a:defRPr/>
            </a:lvl4pPr>
          </a:lstStyle>
          <a:p>
            <a:pPr lvl="0"/>
            <a:r>
              <a:rPr lang="en-CA"/>
              <a:t>Click to edit content. Use this slide for a brief point, illustrated by the icon above.</a:t>
            </a:r>
          </a:p>
        </p:txBody>
      </p:sp>
      <p:sp>
        <p:nvSpPr>
          <p:cNvPr id="23" name="Text Placeholder 5"/>
          <p:cNvSpPr>
            <a:spLocks noGrp="1"/>
          </p:cNvSpPr>
          <p:nvPr>
            <p:ph type="body" sz="quarter" idx="19" hasCustomPrompt="1"/>
          </p:nvPr>
        </p:nvSpPr>
        <p:spPr>
          <a:xfrm>
            <a:off x="4355533" y="3403600"/>
            <a:ext cx="3482660" cy="2251354"/>
          </a:xfrm>
        </p:spPr>
        <p:txBody>
          <a:bodyPr/>
          <a:lstStyle>
            <a:lvl1pPr>
              <a:defRPr baseline="0"/>
            </a:lvl1pPr>
            <a:lvl3pPr marL="1515073" indent="-342854">
              <a:buFont typeface="Arial"/>
              <a:buChar char="•"/>
              <a:defRPr/>
            </a:lvl3pPr>
            <a:lvl4pPr>
              <a:spcBef>
                <a:spcPts val="828"/>
              </a:spcBef>
              <a:defRPr/>
            </a:lvl4pPr>
          </a:lstStyle>
          <a:p>
            <a:pPr lvl="0"/>
            <a:r>
              <a:rPr lang="en-CA"/>
              <a:t>Click to edit content. Use this slide for a brief point, illustrated by the icon above.</a:t>
            </a:r>
          </a:p>
        </p:txBody>
      </p:sp>
      <p:sp>
        <p:nvSpPr>
          <p:cNvPr id="26" name="Text Placeholder 5"/>
          <p:cNvSpPr>
            <a:spLocks noGrp="1"/>
          </p:cNvSpPr>
          <p:nvPr>
            <p:ph type="body" sz="quarter" idx="23" hasCustomPrompt="1"/>
          </p:nvPr>
        </p:nvSpPr>
        <p:spPr>
          <a:xfrm>
            <a:off x="8088847" y="3403600"/>
            <a:ext cx="3504744" cy="2251354"/>
          </a:xfrm>
        </p:spPr>
        <p:txBody>
          <a:bodyPr/>
          <a:lstStyle>
            <a:lvl1pPr>
              <a:spcBef>
                <a:spcPts val="1200"/>
              </a:spcBef>
              <a:defRPr baseline="0"/>
            </a:lvl1pPr>
            <a:lvl3pPr marL="1515073" indent="-342854">
              <a:buFont typeface="Arial"/>
              <a:buChar char="•"/>
              <a:defRPr/>
            </a:lvl3pPr>
            <a:lvl4pPr>
              <a:spcBef>
                <a:spcPts val="828"/>
              </a:spcBef>
              <a:defRPr/>
            </a:lvl4pPr>
          </a:lstStyle>
          <a:p>
            <a:pPr lvl="0"/>
            <a:r>
              <a:rPr lang="en-CA"/>
              <a:t>Click to edit content. Use this slide for a brief point, illustrated by the icon above.</a:t>
            </a:r>
          </a:p>
        </p:txBody>
      </p:sp>
      <p:sp>
        <p:nvSpPr>
          <p:cNvPr id="28" name="Title 1"/>
          <p:cNvSpPr>
            <a:spLocks noGrp="1"/>
          </p:cNvSpPr>
          <p:nvPr>
            <p:ph type="title" hasCustomPrompt="1"/>
          </p:nvPr>
        </p:nvSpPr>
        <p:spPr>
          <a:xfrm>
            <a:off x="609601" y="576274"/>
            <a:ext cx="7106241" cy="1001980"/>
          </a:xfrm>
        </p:spPr>
        <p:txBody>
          <a:bodyPr anchor="t">
            <a:noAutofit/>
          </a:bodyPr>
          <a:lstStyle>
            <a:lvl1pPr>
              <a:lnSpc>
                <a:spcPct val="100000"/>
              </a:lnSpc>
              <a:defRPr sz="3300" b="1" baseline="0">
                <a:solidFill>
                  <a:schemeClr val="accent1"/>
                </a:solidFill>
              </a:defRPr>
            </a:lvl1pPr>
          </a:lstStyle>
          <a:p>
            <a:r>
              <a:rPr lang="en-CA"/>
              <a:t>This is a key point slide with icons to illustrate points.</a:t>
            </a:r>
            <a:endParaRPr lang="en-US"/>
          </a:p>
        </p:txBody>
      </p:sp>
      <p:sp>
        <p:nvSpPr>
          <p:cNvPr id="12" name="Oval 11"/>
          <p:cNvSpPr/>
          <p:nvPr userDrawn="1"/>
        </p:nvSpPr>
        <p:spPr>
          <a:xfrm>
            <a:off x="1702424" y="1841105"/>
            <a:ext cx="1316703" cy="1316831"/>
          </a:xfrm>
          <a:prstGeom prst="ellips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13" name="Picture Placeholder 3"/>
          <p:cNvSpPr>
            <a:spLocks noGrp="1" noChangeAspect="1"/>
          </p:cNvSpPr>
          <p:nvPr>
            <p:ph type="pic" sz="quarter" idx="26" hasCustomPrompt="1"/>
          </p:nvPr>
        </p:nvSpPr>
        <p:spPr>
          <a:xfrm>
            <a:off x="2036513" y="2175520"/>
            <a:ext cx="648524" cy="648000"/>
          </a:xfrm>
        </p:spPr>
        <p:txBody>
          <a:bodyPr/>
          <a:lstStyle>
            <a:lvl1pPr>
              <a:defRPr sz="2100">
                <a:solidFill>
                  <a:schemeClr val="bg1"/>
                </a:solidFill>
              </a:defRPr>
            </a:lvl1pPr>
          </a:lstStyle>
          <a:p>
            <a:r>
              <a:rPr lang="en-US"/>
              <a:t>Icon</a:t>
            </a:r>
          </a:p>
        </p:txBody>
      </p:sp>
      <p:sp>
        <p:nvSpPr>
          <p:cNvPr id="14" name="Oval 13"/>
          <p:cNvSpPr/>
          <p:nvPr userDrawn="1"/>
        </p:nvSpPr>
        <p:spPr>
          <a:xfrm>
            <a:off x="5404749" y="1841105"/>
            <a:ext cx="1316703" cy="1316831"/>
          </a:xfrm>
          <a:prstGeom prst="ellips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15" name="Picture Placeholder 3"/>
          <p:cNvSpPr>
            <a:spLocks noGrp="1" noChangeAspect="1"/>
          </p:cNvSpPr>
          <p:nvPr>
            <p:ph type="pic" sz="quarter" idx="27" hasCustomPrompt="1"/>
          </p:nvPr>
        </p:nvSpPr>
        <p:spPr>
          <a:xfrm>
            <a:off x="5738838" y="2175520"/>
            <a:ext cx="648523" cy="648000"/>
          </a:xfrm>
        </p:spPr>
        <p:txBody>
          <a:bodyPr/>
          <a:lstStyle>
            <a:lvl1pPr>
              <a:defRPr sz="2100">
                <a:solidFill>
                  <a:schemeClr val="bg1"/>
                </a:solidFill>
              </a:defRPr>
            </a:lvl1pPr>
          </a:lstStyle>
          <a:p>
            <a:r>
              <a:rPr lang="en-US"/>
              <a:t>Icon</a:t>
            </a:r>
          </a:p>
        </p:txBody>
      </p:sp>
      <p:sp>
        <p:nvSpPr>
          <p:cNvPr id="16" name="Oval 15"/>
          <p:cNvSpPr/>
          <p:nvPr userDrawn="1"/>
        </p:nvSpPr>
        <p:spPr>
          <a:xfrm>
            <a:off x="9107075" y="1841105"/>
            <a:ext cx="1316703" cy="1316831"/>
          </a:xfrm>
          <a:prstGeom prst="ellips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17" name="Picture Placeholder 3"/>
          <p:cNvSpPr>
            <a:spLocks noGrp="1" noChangeAspect="1"/>
          </p:cNvSpPr>
          <p:nvPr>
            <p:ph type="pic" sz="quarter" idx="28" hasCustomPrompt="1"/>
          </p:nvPr>
        </p:nvSpPr>
        <p:spPr>
          <a:xfrm>
            <a:off x="9441458" y="2175520"/>
            <a:ext cx="647937" cy="648000"/>
          </a:xfrm>
        </p:spPr>
        <p:txBody>
          <a:bodyPr/>
          <a:lstStyle>
            <a:lvl1pPr>
              <a:defRPr sz="2100">
                <a:solidFill>
                  <a:schemeClr val="bg1"/>
                </a:solidFill>
              </a:defRPr>
            </a:lvl1pPr>
          </a:lstStyle>
          <a:p>
            <a:r>
              <a:rPr lang="en-US"/>
              <a:t>Icon</a:t>
            </a:r>
          </a:p>
        </p:txBody>
      </p:sp>
      <p:pic>
        <p:nvPicPr>
          <p:cNvPr id="21" name="Picture 20" descr="green-bar.eps">
            <a:extLst>
              <a:ext uri="{FF2B5EF4-FFF2-40B4-BE49-F238E27FC236}">
                <a16:creationId xmlns:a16="http://schemas.microsoft.com/office/drawing/2014/main" id="{D08DC562-D188-B043-97E1-00A21B6B7B15}"/>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0" y="6248401"/>
            <a:ext cx="12190809" cy="614507"/>
          </a:xfrm>
          <a:prstGeom prst="rect">
            <a:avLst/>
          </a:prstGeom>
        </p:spPr>
      </p:pic>
      <p:sp>
        <p:nvSpPr>
          <p:cNvPr id="22" name="Slide Number Placeholder 8">
            <a:extLst>
              <a:ext uri="{FF2B5EF4-FFF2-40B4-BE49-F238E27FC236}">
                <a16:creationId xmlns:a16="http://schemas.microsoft.com/office/drawing/2014/main" id="{83B3887E-0FBE-4745-83EE-671CDD748B76}"/>
              </a:ext>
            </a:extLst>
          </p:cNvPr>
          <p:cNvSpPr>
            <a:spLocks noGrp="1"/>
          </p:cNvSpPr>
          <p:nvPr>
            <p:ph type="sldNum" sz="quarter" idx="29"/>
          </p:nvPr>
        </p:nvSpPr>
        <p:spPr>
          <a:xfrm>
            <a:off x="200492" y="6373091"/>
            <a:ext cx="396810" cy="365126"/>
          </a:xfrm>
        </p:spPr>
        <p:txBody>
          <a:bodyPr/>
          <a:lstStyle>
            <a:lvl1pPr>
              <a:defRPr>
                <a:solidFill>
                  <a:schemeClr val="bg2"/>
                </a:solidFill>
              </a:defRPr>
            </a:lvl1pPr>
          </a:lstStyle>
          <a:p>
            <a:fld id="{DEF3F5F5-7776-394F-A41F-3BAFC9CC9F8E}" type="slidenum">
              <a:rPr lang="en-US" smtClean="0"/>
              <a:pPr/>
              <a:t>‹#›</a:t>
            </a:fld>
            <a:endParaRPr lang="en-US"/>
          </a:p>
        </p:txBody>
      </p:sp>
      <p:pic>
        <p:nvPicPr>
          <p:cNvPr id="24" name="Picture 23">
            <a:extLst>
              <a:ext uri="{FF2B5EF4-FFF2-40B4-BE49-F238E27FC236}">
                <a16:creationId xmlns:a16="http://schemas.microsoft.com/office/drawing/2014/main" id="{AB761DAC-6B3A-C647-A914-489FF51B58D4}"/>
              </a:ext>
            </a:extLst>
          </p:cNvPr>
          <p:cNvPicPr>
            <a:picLocks noChangeAspect="1"/>
          </p:cNvPicPr>
          <p:nvPr userDrawn="1"/>
        </p:nvPicPr>
        <p:blipFill>
          <a:blip r:embed="rId3"/>
          <a:stretch>
            <a:fillRect/>
          </a:stretch>
        </p:blipFill>
        <p:spPr>
          <a:xfrm>
            <a:off x="11515340" y="6410273"/>
            <a:ext cx="473787" cy="290762"/>
          </a:xfrm>
          <a:prstGeom prst="rect">
            <a:avLst/>
          </a:prstGeom>
        </p:spPr>
      </p:pic>
      <p:sp>
        <p:nvSpPr>
          <p:cNvPr id="19" name="Text Placeholder 9">
            <a:extLst>
              <a:ext uri="{FF2B5EF4-FFF2-40B4-BE49-F238E27FC236}">
                <a16:creationId xmlns:a16="http://schemas.microsoft.com/office/drawing/2014/main" id="{647CED48-AA47-2242-A171-515EB31D4E8D}"/>
              </a:ext>
            </a:extLst>
          </p:cNvPr>
          <p:cNvSpPr>
            <a:spLocks noGrp="1"/>
          </p:cNvSpPr>
          <p:nvPr>
            <p:ph type="body" sz="quarter" idx="14" hasCustomPrompt="1"/>
          </p:nvPr>
        </p:nvSpPr>
        <p:spPr>
          <a:xfrm>
            <a:off x="703965" y="6373091"/>
            <a:ext cx="6017487" cy="365126"/>
          </a:xfrm>
        </p:spPr>
        <p:txBody>
          <a:bodyPr anchor="ctr"/>
          <a:lstStyle>
            <a:lvl1pPr>
              <a:defRPr sz="1575" i="1">
                <a:solidFill>
                  <a:schemeClr val="accent6"/>
                </a:solidFill>
              </a:defRPr>
            </a:lvl1pPr>
          </a:lstStyle>
          <a:p>
            <a:pPr lvl="0"/>
            <a:r>
              <a:rPr lang="en-CA"/>
              <a:t>Tip: Icons can be found at the end of the presentation.</a:t>
            </a:r>
            <a:endParaRPr lang="en-US"/>
          </a:p>
        </p:txBody>
      </p:sp>
    </p:spTree>
    <p:extLst>
      <p:ext uri="{BB962C8B-B14F-4D97-AF65-F5344CB8AC3E}">
        <p14:creationId xmlns:p14="http://schemas.microsoft.com/office/powerpoint/2010/main" val="24024828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ey Points with Icons V2">
    <p:bg>
      <p:bgPr>
        <a:solidFill>
          <a:schemeClr val="bg1"/>
        </a:solidFill>
        <a:effectLst/>
      </p:bgPr>
    </p:bg>
    <p:spTree>
      <p:nvGrpSpPr>
        <p:cNvPr id="1" name=""/>
        <p:cNvGrpSpPr/>
        <p:nvPr/>
      </p:nvGrpSpPr>
      <p:grpSpPr>
        <a:xfrm>
          <a:off x="0" y="0"/>
          <a:ext cx="0" cy="0"/>
          <a:chOff x="0" y="0"/>
          <a:chExt cx="0" cy="0"/>
        </a:xfrm>
      </p:grpSpPr>
      <p:sp>
        <p:nvSpPr>
          <p:cNvPr id="27" name="Text Placeholder 5"/>
          <p:cNvSpPr>
            <a:spLocks noGrp="1"/>
          </p:cNvSpPr>
          <p:nvPr>
            <p:ph type="body" sz="quarter" idx="18" hasCustomPrompt="1"/>
          </p:nvPr>
        </p:nvSpPr>
        <p:spPr>
          <a:xfrm>
            <a:off x="609602" y="3403600"/>
            <a:ext cx="3504662" cy="2251354"/>
          </a:xfrm>
        </p:spPr>
        <p:txBody>
          <a:bodyPr/>
          <a:lstStyle>
            <a:lvl1pPr>
              <a:defRPr baseline="0"/>
            </a:lvl1pPr>
            <a:lvl3pPr marL="1515073" indent="-342854">
              <a:buFont typeface="Arial"/>
              <a:buChar char="•"/>
              <a:defRPr/>
            </a:lvl3pPr>
            <a:lvl4pPr>
              <a:spcBef>
                <a:spcPts val="828"/>
              </a:spcBef>
              <a:defRPr/>
            </a:lvl4pPr>
          </a:lstStyle>
          <a:p>
            <a:pPr lvl="0"/>
            <a:r>
              <a:rPr lang="en-CA"/>
              <a:t>Click to edit content. Use this slide for a brief point, illustrated by the icon above.</a:t>
            </a:r>
          </a:p>
        </p:txBody>
      </p:sp>
      <p:sp>
        <p:nvSpPr>
          <p:cNvPr id="23" name="Text Placeholder 5"/>
          <p:cNvSpPr>
            <a:spLocks noGrp="1"/>
          </p:cNvSpPr>
          <p:nvPr>
            <p:ph type="body" sz="quarter" idx="19" hasCustomPrompt="1"/>
          </p:nvPr>
        </p:nvSpPr>
        <p:spPr>
          <a:xfrm>
            <a:off x="4355533" y="3403600"/>
            <a:ext cx="3482660" cy="2251354"/>
          </a:xfrm>
        </p:spPr>
        <p:txBody>
          <a:bodyPr/>
          <a:lstStyle>
            <a:lvl1pPr>
              <a:defRPr baseline="0"/>
            </a:lvl1pPr>
            <a:lvl3pPr marL="1515073" indent="-342854">
              <a:buFont typeface="Arial"/>
              <a:buChar char="•"/>
              <a:defRPr/>
            </a:lvl3pPr>
            <a:lvl4pPr>
              <a:spcBef>
                <a:spcPts val="828"/>
              </a:spcBef>
              <a:defRPr/>
            </a:lvl4pPr>
          </a:lstStyle>
          <a:p>
            <a:pPr lvl="0"/>
            <a:r>
              <a:rPr lang="en-CA"/>
              <a:t>Click to edit content. Use this slide for a brief point, illustrated by the icon above.</a:t>
            </a:r>
          </a:p>
        </p:txBody>
      </p:sp>
      <p:sp>
        <p:nvSpPr>
          <p:cNvPr id="26" name="Text Placeholder 5"/>
          <p:cNvSpPr>
            <a:spLocks noGrp="1"/>
          </p:cNvSpPr>
          <p:nvPr>
            <p:ph type="body" sz="quarter" idx="23" hasCustomPrompt="1"/>
          </p:nvPr>
        </p:nvSpPr>
        <p:spPr>
          <a:xfrm>
            <a:off x="8088847" y="3403600"/>
            <a:ext cx="3504744" cy="2251354"/>
          </a:xfrm>
        </p:spPr>
        <p:txBody>
          <a:bodyPr/>
          <a:lstStyle>
            <a:lvl1pPr>
              <a:spcBef>
                <a:spcPts val="1200"/>
              </a:spcBef>
              <a:defRPr baseline="0"/>
            </a:lvl1pPr>
            <a:lvl3pPr marL="1515073" indent="-342854">
              <a:buFont typeface="Arial"/>
              <a:buChar char="•"/>
              <a:defRPr/>
            </a:lvl3pPr>
            <a:lvl4pPr>
              <a:spcBef>
                <a:spcPts val="828"/>
              </a:spcBef>
              <a:defRPr/>
            </a:lvl4pPr>
          </a:lstStyle>
          <a:p>
            <a:pPr lvl="0"/>
            <a:r>
              <a:rPr lang="en-CA"/>
              <a:t>Click to edit content. Use this slide for a brief point, illustrated by the icon above.</a:t>
            </a:r>
          </a:p>
        </p:txBody>
      </p:sp>
      <p:sp>
        <p:nvSpPr>
          <p:cNvPr id="28" name="Title 1"/>
          <p:cNvSpPr>
            <a:spLocks noGrp="1"/>
          </p:cNvSpPr>
          <p:nvPr>
            <p:ph type="title" hasCustomPrompt="1"/>
          </p:nvPr>
        </p:nvSpPr>
        <p:spPr>
          <a:xfrm>
            <a:off x="609601" y="576274"/>
            <a:ext cx="7106241" cy="1001980"/>
          </a:xfrm>
        </p:spPr>
        <p:txBody>
          <a:bodyPr anchor="t">
            <a:noAutofit/>
          </a:bodyPr>
          <a:lstStyle>
            <a:lvl1pPr>
              <a:lnSpc>
                <a:spcPct val="100000"/>
              </a:lnSpc>
              <a:defRPr sz="3300" b="1" baseline="0">
                <a:solidFill>
                  <a:schemeClr val="accent1"/>
                </a:solidFill>
              </a:defRPr>
            </a:lvl1pPr>
          </a:lstStyle>
          <a:p>
            <a:r>
              <a:rPr lang="en-CA"/>
              <a:t>This is a key point slide with icons to illustrate points.</a:t>
            </a:r>
            <a:endParaRPr lang="en-US"/>
          </a:p>
        </p:txBody>
      </p:sp>
      <p:sp>
        <p:nvSpPr>
          <p:cNvPr id="12" name="Oval 11"/>
          <p:cNvSpPr/>
          <p:nvPr userDrawn="1"/>
        </p:nvSpPr>
        <p:spPr>
          <a:xfrm>
            <a:off x="1702424" y="1841105"/>
            <a:ext cx="1316703" cy="1316831"/>
          </a:xfrm>
          <a:prstGeom prst="ellipse">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solidFill>
                <a:schemeClr val="accent2"/>
              </a:solidFill>
            </a:endParaRPr>
          </a:p>
        </p:txBody>
      </p:sp>
      <p:sp>
        <p:nvSpPr>
          <p:cNvPr id="13" name="Picture Placeholder 3"/>
          <p:cNvSpPr>
            <a:spLocks noGrp="1" noChangeAspect="1"/>
          </p:cNvSpPr>
          <p:nvPr>
            <p:ph type="pic" sz="quarter" idx="26" hasCustomPrompt="1"/>
          </p:nvPr>
        </p:nvSpPr>
        <p:spPr>
          <a:xfrm>
            <a:off x="2036513" y="2175520"/>
            <a:ext cx="648524" cy="648000"/>
          </a:xfrm>
        </p:spPr>
        <p:txBody>
          <a:bodyPr/>
          <a:lstStyle>
            <a:lvl1pPr>
              <a:defRPr sz="2100">
                <a:solidFill>
                  <a:schemeClr val="bg1"/>
                </a:solidFill>
              </a:defRPr>
            </a:lvl1pPr>
          </a:lstStyle>
          <a:p>
            <a:r>
              <a:rPr lang="en-US"/>
              <a:t>Icon</a:t>
            </a:r>
          </a:p>
        </p:txBody>
      </p:sp>
      <p:sp>
        <p:nvSpPr>
          <p:cNvPr id="14" name="Oval 13"/>
          <p:cNvSpPr/>
          <p:nvPr userDrawn="1"/>
        </p:nvSpPr>
        <p:spPr>
          <a:xfrm>
            <a:off x="5404749" y="1841105"/>
            <a:ext cx="1316703" cy="1316831"/>
          </a:xfrm>
          <a:prstGeom prst="ellipse">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solidFill>
                <a:schemeClr val="accent2"/>
              </a:solidFill>
            </a:endParaRPr>
          </a:p>
        </p:txBody>
      </p:sp>
      <p:sp>
        <p:nvSpPr>
          <p:cNvPr id="15" name="Picture Placeholder 3"/>
          <p:cNvSpPr>
            <a:spLocks noGrp="1" noChangeAspect="1"/>
          </p:cNvSpPr>
          <p:nvPr>
            <p:ph type="pic" sz="quarter" idx="27" hasCustomPrompt="1"/>
          </p:nvPr>
        </p:nvSpPr>
        <p:spPr>
          <a:xfrm>
            <a:off x="5738838" y="2175520"/>
            <a:ext cx="648523" cy="648000"/>
          </a:xfrm>
        </p:spPr>
        <p:txBody>
          <a:bodyPr/>
          <a:lstStyle>
            <a:lvl1pPr>
              <a:defRPr sz="2100">
                <a:solidFill>
                  <a:schemeClr val="bg1"/>
                </a:solidFill>
              </a:defRPr>
            </a:lvl1pPr>
          </a:lstStyle>
          <a:p>
            <a:r>
              <a:rPr lang="en-US"/>
              <a:t>Icon</a:t>
            </a:r>
          </a:p>
        </p:txBody>
      </p:sp>
      <p:sp>
        <p:nvSpPr>
          <p:cNvPr id="16" name="Oval 15"/>
          <p:cNvSpPr/>
          <p:nvPr userDrawn="1"/>
        </p:nvSpPr>
        <p:spPr>
          <a:xfrm>
            <a:off x="9107075" y="1841105"/>
            <a:ext cx="1316703" cy="1316831"/>
          </a:xfrm>
          <a:prstGeom prst="ellipse">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solidFill>
                <a:schemeClr val="accent2"/>
              </a:solidFill>
            </a:endParaRPr>
          </a:p>
        </p:txBody>
      </p:sp>
      <p:sp>
        <p:nvSpPr>
          <p:cNvPr id="17" name="Picture Placeholder 3"/>
          <p:cNvSpPr>
            <a:spLocks noGrp="1" noChangeAspect="1"/>
          </p:cNvSpPr>
          <p:nvPr>
            <p:ph type="pic" sz="quarter" idx="28" hasCustomPrompt="1"/>
          </p:nvPr>
        </p:nvSpPr>
        <p:spPr>
          <a:xfrm>
            <a:off x="9441458" y="2175520"/>
            <a:ext cx="647937" cy="648000"/>
          </a:xfrm>
        </p:spPr>
        <p:txBody>
          <a:bodyPr/>
          <a:lstStyle>
            <a:lvl1pPr>
              <a:defRPr sz="2100">
                <a:solidFill>
                  <a:schemeClr val="bg1"/>
                </a:solidFill>
              </a:defRPr>
            </a:lvl1pPr>
          </a:lstStyle>
          <a:p>
            <a:r>
              <a:rPr lang="en-US"/>
              <a:t>Icon</a:t>
            </a:r>
          </a:p>
        </p:txBody>
      </p:sp>
      <p:pic>
        <p:nvPicPr>
          <p:cNvPr id="21" name="Picture 20" descr="green-bar.eps">
            <a:extLst>
              <a:ext uri="{FF2B5EF4-FFF2-40B4-BE49-F238E27FC236}">
                <a16:creationId xmlns:a16="http://schemas.microsoft.com/office/drawing/2014/main" id="{D08DC562-D188-B043-97E1-00A21B6B7B15}"/>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0" y="6248401"/>
            <a:ext cx="12190809" cy="614507"/>
          </a:xfrm>
          <a:prstGeom prst="rect">
            <a:avLst/>
          </a:prstGeom>
        </p:spPr>
      </p:pic>
      <p:sp>
        <p:nvSpPr>
          <p:cNvPr id="22" name="Slide Number Placeholder 8">
            <a:extLst>
              <a:ext uri="{FF2B5EF4-FFF2-40B4-BE49-F238E27FC236}">
                <a16:creationId xmlns:a16="http://schemas.microsoft.com/office/drawing/2014/main" id="{83B3887E-0FBE-4745-83EE-671CDD748B76}"/>
              </a:ext>
            </a:extLst>
          </p:cNvPr>
          <p:cNvSpPr>
            <a:spLocks noGrp="1"/>
          </p:cNvSpPr>
          <p:nvPr>
            <p:ph type="sldNum" sz="quarter" idx="29"/>
          </p:nvPr>
        </p:nvSpPr>
        <p:spPr>
          <a:xfrm>
            <a:off x="200492" y="6373091"/>
            <a:ext cx="396810" cy="365126"/>
          </a:xfrm>
        </p:spPr>
        <p:txBody>
          <a:bodyPr/>
          <a:lstStyle>
            <a:lvl1pPr>
              <a:defRPr>
                <a:solidFill>
                  <a:schemeClr val="bg2"/>
                </a:solidFill>
              </a:defRPr>
            </a:lvl1pPr>
          </a:lstStyle>
          <a:p>
            <a:fld id="{DEF3F5F5-7776-394F-A41F-3BAFC9CC9F8E}" type="slidenum">
              <a:rPr lang="en-US" smtClean="0"/>
              <a:pPr/>
              <a:t>‹#›</a:t>
            </a:fld>
            <a:endParaRPr lang="en-US"/>
          </a:p>
        </p:txBody>
      </p:sp>
      <p:pic>
        <p:nvPicPr>
          <p:cNvPr id="24" name="Picture 23">
            <a:extLst>
              <a:ext uri="{FF2B5EF4-FFF2-40B4-BE49-F238E27FC236}">
                <a16:creationId xmlns:a16="http://schemas.microsoft.com/office/drawing/2014/main" id="{AB761DAC-6B3A-C647-A914-489FF51B58D4}"/>
              </a:ext>
            </a:extLst>
          </p:cNvPr>
          <p:cNvPicPr>
            <a:picLocks noChangeAspect="1"/>
          </p:cNvPicPr>
          <p:nvPr userDrawn="1"/>
        </p:nvPicPr>
        <p:blipFill>
          <a:blip r:embed="rId3"/>
          <a:stretch>
            <a:fillRect/>
          </a:stretch>
        </p:blipFill>
        <p:spPr>
          <a:xfrm>
            <a:off x="11515340" y="6410273"/>
            <a:ext cx="473787" cy="290762"/>
          </a:xfrm>
          <a:prstGeom prst="rect">
            <a:avLst/>
          </a:prstGeom>
        </p:spPr>
      </p:pic>
      <p:sp>
        <p:nvSpPr>
          <p:cNvPr id="18" name="Text Placeholder 9">
            <a:extLst>
              <a:ext uri="{FF2B5EF4-FFF2-40B4-BE49-F238E27FC236}">
                <a16:creationId xmlns:a16="http://schemas.microsoft.com/office/drawing/2014/main" id="{4DBEE48E-EDA7-2242-9888-6B872D27D4EE}"/>
              </a:ext>
            </a:extLst>
          </p:cNvPr>
          <p:cNvSpPr>
            <a:spLocks noGrp="1"/>
          </p:cNvSpPr>
          <p:nvPr>
            <p:ph type="body" sz="quarter" idx="14" hasCustomPrompt="1"/>
          </p:nvPr>
        </p:nvSpPr>
        <p:spPr>
          <a:xfrm>
            <a:off x="703965" y="6373091"/>
            <a:ext cx="6017487" cy="365126"/>
          </a:xfrm>
        </p:spPr>
        <p:txBody>
          <a:bodyPr anchor="ctr"/>
          <a:lstStyle>
            <a:lvl1pPr>
              <a:defRPr sz="1575" i="1">
                <a:solidFill>
                  <a:schemeClr val="accent6"/>
                </a:solidFill>
              </a:defRPr>
            </a:lvl1pPr>
          </a:lstStyle>
          <a:p>
            <a:pPr lvl="0"/>
            <a:r>
              <a:rPr lang="en-CA"/>
              <a:t>Tip: Icons can be found at the end of the presentation.</a:t>
            </a:r>
            <a:endParaRPr lang="en-US"/>
          </a:p>
        </p:txBody>
      </p:sp>
    </p:spTree>
    <p:extLst>
      <p:ext uri="{BB962C8B-B14F-4D97-AF65-F5344CB8AC3E}">
        <p14:creationId xmlns:p14="http://schemas.microsoft.com/office/powerpoint/2010/main" val="28806757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1"/>
        </a:solidFill>
        <a:effectLst/>
      </p:bgPr>
    </p:bg>
    <p:spTree>
      <p:nvGrpSpPr>
        <p:cNvPr id="1" name=""/>
        <p:cNvGrpSpPr/>
        <p:nvPr/>
      </p:nvGrpSpPr>
      <p:grpSpPr>
        <a:xfrm>
          <a:off x="0" y="0"/>
          <a:ext cx="0" cy="0"/>
          <a:chOff x="0" y="0"/>
          <a:chExt cx="0" cy="0"/>
        </a:xfrm>
      </p:grpSpPr>
      <p:sp>
        <p:nvSpPr>
          <p:cNvPr id="5" name="Media Placeholder 4"/>
          <p:cNvSpPr>
            <a:spLocks noGrp="1"/>
          </p:cNvSpPr>
          <p:nvPr>
            <p:ph type="media" sz="quarter" idx="10" hasCustomPrompt="1"/>
          </p:nvPr>
        </p:nvSpPr>
        <p:spPr>
          <a:xfrm>
            <a:off x="2465067" y="622300"/>
            <a:ext cx="7261866" cy="5626100"/>
          </a:xfrm>
        </p:spPr>
        <p:txBody>
          <a:bodyPr/>
          <a:lstStyle>
            <a:lvl1pPr>
              <a:defRPr>
                <a:solidFill>
                  <a:schemeClr val="tx2"/>
                </a:solidFill>
              </a:defRPr>
            </a:lvl1pPr>
          </a:lstStyle>
          <a:p>
            <a:r>
              <a:rPr lang="en-US"/>
              <a:t>Click this icon to insert a video</a:t>
            </a:r>
          </a:p>
        </p:txBody>
      </p:sp>
    </p:spTree>
    <p:extLst>
      <p:ext uri="{BB962C8B-B14F-4D97-AF65-F5344CB8AC3E}">
        <p14:creationId xmlns:p14="http://schemas.microsoft.com/office/powerpoint/2010/main" val="3298701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s or Stats V1">
    <p:bg>
      <p:bgPr>
        <a:solidFill>
          <a:schemeClr val="accent3"/>
        </a:solidFill>
        <a:effectLst/>
      </p:bgPr>
    </p:bg>
    <p:spTree>
      <p:nvGrpSpPr>
        <p:cNvPr id="1" name=""/>
        <p:cNvGrpSpPr/>
        <p:nvPr/>
      </p:nvGrpSpPr>
      <p:grpSpPr>
        <a:xfrm>
          <a:off x="0" y="0"/>
          <a:ext cx="0" cy="0"/>
          <a:chOff x="0" y="0"/>
          <a:chExt cx="0" cy="0"/>
        </a:xfrm>
      </p:grpSpPr>
      <p:sp>
        <p:nvSpPr>
          <p:cNvPr id="3" name="Rectangle 2"/>
          <p:cNvSpPr/>
          <p:nvPr userDrawn="1"/>
        </p:nvSpPr>
        <p:spPr>
          <a:xfrm>
            <a:off x="603966" y="628650"/>
            <a:ext cx="10984069" cy="56007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2" name="Title 1"/>
          <p:cNvSpPr>
            <a:spLocks noGrp="1"/>
          </p:cNvSpPr>
          <p:nvPr>
            <p:ph type="title" hasCustomPrompt="1"/>
          </p:nvPr>
        </p:nvSpPr>
        <p:spPr>
          <a:xfrm>
            <a:off x="2465067" y="2090307"/>
            <a:ext cx="7261866" cy="2619502"/>
          </a:xfrm>
        </p:spPr>
        <p:txBody>
          <a:bodyPr/>
          <a:lstStyle>
            <a:lvl1pPr algn="ctr">
              <a:lnSpc>
                <a:spcPct val="110000"/>
              </a:lnSpc>
              <a:defRPr sz="3000" baseline="0">
                <a:solidFill>
                  <a:schemeClr val="tx2"/>
                </a:solidFill>
              </a:defRPr>
            </a:lvl1pPr>
          </a:lstStyle>
          <a:p>
            <a:r>
              <a:rPr lang="en-CA"/>
              <a:t>Enter an impressive </a:t>
            </a:r>
            <a:br>
              <a:rPr lang="en-CA"/>
            </a:br>
            <a:r>
              <a:rPr lang="en-CA"/>
              <a:t>statistic or fact.</a:t>
            </a:r>
            <a:endParaRPr lang="en-US"/>
          </a:p>
        </p:txBody>
      </p:sp>
      <p:sp>
        <p:nvSpPr>
          <p:cNvPr id="7" name="Text Placeholder 6"/>
          <p:cNvSpPr>
            <a:spLocks noGrp="1"/>
          </p:cNvSpPr>
          <p:nvPr>
            <p:ph type="body" sz="quarter" idx="13" hasCustomPrompt="1"/>
          </p:nvPr>
        </p:nvSpPr>
        <p:spPr>
          <a:xfrm>
            <a:off x="2465067" y="1593878"/>
            <a:ext cx="7261866" cy="383034"/>
          </a:xfrm>
        </p:spPr>
        <p:txBody>
          <a:bodyPr anchor="ctr"/>
          <a:lstStyle>
            <a:lvl1pPr algn="ctr">
              <a:lnSpc>
                <a:spcPct val="100000"/>
              </a:lnSpc>
              <a:defRPr sz="1575" b="1">
                <a:solidFill>
                  <a:schemeClr val="tx2"/>
                </a:solidFill>
              </a:defRPr>
            </a:lvl1pPr>
          </a:lstStyle>
          <a:p>
            <a:pPr lvl="0"/>
            <a:r>
              <a:rPr lang="en-CA"/>
              <a:t>THIS IS THE TITLE OF YOUR STATISTIC</a:t>
            </a:r>
            <a:endParaRPr lang="en-US"/>
          </a:p>
        </p:txBody>
      </p:sp>
      <p:sp>
        <p:nvSpPr>
          <p:cNvPr id="9" name="Text Placeholder 8"/>
          <p:cNvSpPr>
            <a:spLocks noGrp="1"/>
          </p:cNvSpPr>
          <p:nvPr>
            <p:ph type="body" sz="quarter" idx="14" hasCustomPrompt="1"/>
          </p:nvPr>
        </p:nvSpPr>
        <p:spPr>
          <a:xfrm>
            <a:off x="2465067" y="4921484"/>
            <a:ext cx="7261866" cy="291603"/>
          </a:xfrm>
        </p:spPr>
        <p:txBody>
          <a:bodyPr anchor="ctr"/>
          <a:lstStyle>
            <a:lvl1pPr algn="ctr">
              <a:defRPr sz="1200">
                <a:solidFill>
                  <a:schemeClr val="accent2"/>
                </a:solidFill>
              </a:defRPr>
            </a:lvl1pPr>
          </a:lstStyle>
          <a:p>
            <a:pPr lvl="0"/>
            <a:r>
              <a:rPr lang="en-CA"/>
              <a:t>THIS IS A SPACE FOR A CITATION OR SOURCE</a:t>
            </a:r>
            <a:endParaRPr lang="en-US"/>
          </a:p>
        </p:txBody>
      </p:sp>
    </p:spTree>
    <p:extLst>
      <p:ext uri="{BB962C8B-B14F-4D97-AF65-F5344CB8AC3E}">
        <p14:creationId xmlns:p14="http://schemas.microsoft.com/office/powerpoint/2010/main" val="2007904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Founda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2" y="2765524"/>
            <a:ext cx="7250674" cy="1635518"/>
          </a:xfrm>
        </p:spPr>
        <p:txBody>
          <a:bodyPr anchor="b"/>
          <a:lstStyle>
            <a:lvl1pPr>
              <a:lnSpc>
                <a:spcPct val="100000"/>
              </a:lnSpc>
              <a:defRPr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CA"/>
              <a:t>This is your presentation title</a:t>
            </a:r>
            <a:endParaRPr lang="en-US"/>
          </a:p>
        </p:txBody>
      </p:sp>
      <p:sp>
        <p:nvSpPr>
          <p:cNvPr id="3" name="Subtitle 2"/>
          <p:cNvSpPr>
            <a:spLocks noGrp="1"/>
          </p:cNvSpPr>
          <p:nvPr>
            <p:ph type="subTitle" idx="1" hasCustomPrompt="1"/>
          </p:nvPr>
        </p:nvSpPr>
        <p:spPr>
          <a:xfrm>
            <a:off x="609602" y="4502640"/>
            <a:ext cx="9117331" cy="1185466"/>
          </a:xfrm>
        </p:spPr>
        <p:txBody>
          <a:bodyPr lIns="0" tIns="0" rIns="0" bIns="0">
            <a:noAutofit/>
          </a:bodyPr>
          <a:lstStyle>
            <a:lvl1pPr marL="0" indent="0" algn="l">
              <a:lnSpc>
                <a:spcPct val="100000"/>
              </a:lnSpc>
              <a:buNone/>
              <a:defRPr sz="2400" baseline="0">
                <a:solidFill>
                  <a:schemeClr val="accent3"/>
                </a:solidFill>
              </a:defRPr>
            </a:lvl1pPr>
            <a:lvl2pPr marL="586109" indent="0" algn="ctr">
              <a:buNone/>
              <a:defRPr>
                <a:solidFill>
                  <a:schemeClr val="tx1">
                    <a:tint val="75000"/>
                  </a:schemeClr>
                </a:solidFill>
              </a:defRPr>
            </a:lvl2pPr>
            <a:lvl3pPr marL="1172219" indent="0" algn="ctr">
              <a:buNone/>
              <a:defRPr>
                <a:solidFill>
                  <a:schemeClr val="tx1">
                    <a:tint val="75000"/>
                  </a:schemeClr>
                </a:solidFill>
              </a:defRPr>
            </a:lvl3pPr>
            <a:lvl4pPr marL="1758328" indent="0" algn="ctr">
              <a:buNone/>
              <a:defRPr>
                <a:solidFill>
                  <a:schemeClr val="tx1">
                    <a:tint val="75000"/>
                  </a:schemeClr>
                </a:solidFill>
              </a:defRPr>
            </a:lvl4pPr>
            <a:lvl5pPr marL="2344438" indent="0" algn="ctr">
              <a:buNone/>
              <a:defRPr>
                <a:solidFill>
                  <a:schemeClr val="tx1">
                    <a:tint val="75000"/>
                  </a:schemeClr>
                </a:solidFill>
              </a:defRPr>
            </a:lvl5pPr>
            <a:lvl6pPr marL="2930547" indent="0" algn="ctr">
              <a:buNone/>
              <a:defRPr>
                <a:solidFill>
                  <a:schemeClr val="tx1">
                    <a:tint val="75000"/>
                  </a:schemeClr>
                </a:solidFill>
              </a:defRPr>
            </a:lvl6pPr>
            <a:lvl7pPr marL="3516656" indent="0" algn="ctr">
              <a:buNone/>
              <a:defRPr>
                <a:solidFill>
                  <a:schemeClr val="tx1">
                    <a:tint val="75000"/>
                  </a:schemeClr>
                </a:solidFill>
              </a:defRPr>
            </a:lvl7pPr>
            <a:lvl8pPr marL="4102766" indent="0" algn="ctr">
              <a:buNone/>
              <a:defRPr>
                <a:solidFill>
                  <a:schemeClr val="tx1">
                    <a:tint val="75000"/>
                  </a:schemeClr>
                </a:solidFill>
              </a:defRPr>
            </a:lvl8pPr>
            <a:lvl9pPr marL="4688875" indent="0" algn="ctr">
              <a:buNone/>
              <a:defRPr>
                <a:solidFill>
                  <a:schemeClr val="tx1">
                    <a:tint val="75000"/>
                  </a:schemeClr>
                </a:solidFill>
              </a:defRPr>
            </a:lvl9pPr>
          </a:lstStyle>
          <a:p>
            <a:r>
              <a:rPr lang="en-CA"/>
              <a:t>Presentation subtitle or brief one-sentence description.</a:t>
            </a:r>
            <a:endParaRPr lang="en-US"/>
          </a:p>
        </p:txBody>
      </p:sp>
      <p:sp>
        <p:nvSpPr>
          <p:cNvPr id="5" name="Text Placeholder 4"/>
          <p:cNvSpPr>
            <a:spLocks noGrp="1"/>
          </p:cNvSpPr>
          <p:nvPr>
            <p:ph type="body" sz="quarter" idx="10" hasCustomPrompt="1"/>
          </p:nvPr>
        </p:nvSpPr>
        <p:spPr>
          <a:xfrm>
            <a:off x="609601" y="5783580"/>
            <a:ext cx="5358682" cy="471660"/>
          </a:xfrm>
        </p:spPr>
        <p:txBody>
          <a:bodyPr anchor="b"/>
          <a:lstStyle>
            <a:lvl1pPr>
              <a:defRPr sz="1800" baseline="0">
                <a:solidFill>
                  <a:schemeClr val="bg1"/>
                </a:solidFill>
              </a:defRPr>
            </a:lvl1pPr>
          </a:lstStyle>
          <a:p>
            <a:pPr lvl="0"/>
            <a:r>
              <a:rPr lang="en-CA"/>
              <a:t>Place date or name here</a:t>
            </a:r>
            <a:endParaRPr lang="en-US"/>
          </a:p>
        </p:txBody>
      </p:sp>
      <p:pic>
        <p:nvPicPr>
          <p:cNvPr id="7" name="Picture 6">
            <a:extLst>
              <a:ext uri="{FF2B5EF4-FFF2-40B4-BE49-F238E27FC236}">
                <a16:creationId xmlns:a16="http://schemas.microsoft.com/office/drawing/2014/main" id="{3D8AF60A-41A6-BB49-AF53-170637E2F5D1}"/>
              </a:ext>
            </a:extLst>
          </p:cNvPr>
          <p:cNvPicPr>
            <a:picLocks noChangeAspect="1"/>
          </p:cNvPicPr>
          <p:nvPr userDrawn="1"/>
        </p:nvPicPr>
        <p:blipFill>
          <a:blip r:embed="rId2"/>
          <a:stretch>
            <a:fillRect/>
          </a:stretch>
        </p:blipFill>
        <p:spPr>
          <a:xfrm>
            <a:off x="8756690" y="611718"/>
            <a:ext cx="2828649" cy="504825"/>
          </a:xfrm>
          <a:prstGeom prst="rect">
            <a:avLst/>
          </a:prstGeom>
        </p:spPr>
      </p:pic>
    </p:spTree>
    <p:extLst>
      <p:ext uri="{BB962C8B-B14F-4D97-AF65-F5344CB8AC3E}">
        <p14:creationId xmlns:p14="http://schemas.microsoft.com/office/powerpoint/2010/main" val="3215832723"/>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s or Stats V2">
    <p:bg>
      <p:bgPr>
        <a:solidFill>
          <a:schemeClr val="accent2"/>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465067" y="2090307"/>
            <a:ext cx="7261866" cy="2619502"/>
          </a:xfrm>
        </p:spPr>
        <p:txBody>
          <a:bodyPr/>
          <a:lstStyle>
            <a:lvl1pPr algn="ctr">
              <a:lnSpc>
                <a:spcPct val="110000"/>
              </a:lnSpc>
              <a:defRPr sz="3000" baseline="0">
                <a:solidFill>
                  <a:schemeClr val="bg1"/>
                </a:solidFill>
              </a:defRPr>
            </a:lvl1pPr>
          </a:lstStyle>
          <a:p>
            <a:r>
              <a:rPr lang="en-CA"/>
              <a:t>Enter an impressive </a:t>
            </a:r>
            <a:br>
              <a:rPr lang="en-CA"/>
            </a:br>
            <a:r>
              <a:rPr lang="en-CA"/>
              <a:t>statistic or fact.</a:t>
            </a:r>
            <a:endParaRPr lang="en-US"/>
          </a:p>
        </p:txBody>
      </p:sp>
      <p:sp>
        <p:nvSpPr>
          <p:cNvPr id="10" name="Text Placeholder 6"/>
          <p:cNvSpPr>
            <a:spLocks noGrp="1"/>
          </p:cNvSpPr>
          <p:nvPr>
            <p:ph type="body" sz="quarter" idx="13" hasCustomPrompt="1"/>
          </p:nvPr>
        </p:nvSpPr>
        <p:spPr>
          <a:xfrm>
            <a:off x="2465067" y="1593878"/>
            <a:ext cx="7261866" cy="383034"/>
          </a:xfrm>
        </p:spPr>
        <p:txBody>
          <a:bodyPr anchor="ctr"/>
          <a:lstStyle>
            <a:lvl1pPr algn="ctr">
              <a:lnSpc>
                <a:spcPct val="100000"/>
              </a:lnSpc>
              <a:defRPr sz="1575" b="1">
                <a:solidFill>
                  <a:schemeClr val="bg2"/>
                </a:solidFill>
              </a:defRPr>
            </a:lvl1pPr>
          </a:lstStyle>
          <a:p>
            <a:pPr lvl="0"/>
            <a:r>
              <a:rPr lang="en-CA"/>
              <a:t>THIS IS THE TITLE OF YOUR STATISTIC</a:t>
            </a:r>
            <a:endParaRPr lang="en-US"/>
          </a:p>
        </p:txBody>
      </p:sp>
      <p:sp>
        <p:nvSpPr>
          <p:cNvPr id="11" name="Text Placeholder 8"/>
          <p:cNvSpPr>
            <a:spLocks noGrp="1"/>
          </p:cNvSpPr>
          <p:nvPr>
            <p:ph type="body" sz="quarter" idx="14" hasCustomPrompt="1"/>
          </p:nvPr>
        </p:nvSpPr>
        <p:spPr>
          <a:xfrm>
            <a:off x="2465067" y="4921484"/>
            <a:ext cx="7261866" cy="291603"/>
          </a:xfrm>
        </p:spPr>
        <p:txBody>
          <a:bodyPr anchor="ctr"/>
          <a:lstStyle>
            <a:lvl1pPr algn="ctr">
              <a:defRPr sz="1200">
                <a:solidFill>
                  <a:schemeClr val="accent3"/>
                </a:solidFill>
              </a:defRPr>
            </a:lvl1pPr>
          </a:lstStyle>
          <a:p>
            <a:pPr lvl="0"/>
            <a:r>
              <a:rPr lang="en-CA"/>
              <a:t>THIS IS A SPACE FOR A CITATION OR SOURCE</a:t>
            </a:r>
            <a:endParaRPr lang="en-US"/>
          </a:p>
        </p:txBody>
      </p:sp>
    </p:spTree>
    <p:extLst>
      <p:ext uri="{BB962C8B-B14F-4D97-AF65-F5344CB8AC3E}">
        <p14:creationId xmlns:p14="http://schemas.microsoft.com/office/powerpoint/2010/main" val="33462298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s or Stats - Add Illustration">
    <p:bg>
      <p:bgPr>
        <a:solidFill>
          <a:schemeClr val="accent2"/>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465067" y="985406"/>
            <a:ext cx="7261866" cy="2619502"/>
          </a:xfrm>
        </p:spPr>
        <p:txBody>
          <a:bodyPr/>
          <a:lstStyle>
            <a:lvl1pPr algn="ctr">
              <a:lnSpc>
                <a:spcPct val="110000"/>
              </a:lnSpc>
              <a:defRPr sz="3000" baseline="0">
                <a:solidFill>
                  <a:schemeClr val="bg1"/>
                </a:solidFill>
              </a:defRPr>
            </a:lvl1pPr>
          </a:lstStyle>
          <a:p>
            <a:r>
              <a:rPr lang="en-CA"/>
              <a:t>Enter an impressive statistic or fact. Highlight a number or key word by making it bold.</a:t>
            </a:r>
            <a:endParaRPr lang="en-US"/>
          </a:p>
        </p:txBody>
      </p:sp>
      <p:sp>
        <p:nvSpPr>
          <p:cNvPr id="6" name="Text Placeholder 6"/>
          <p:cNvSpPr>
            <a:spLocks noGrp="1"/>
          </p:cNvSpPr>
          <p:nvPr>
            <p:ph type="body" sz="quarter" idx="13" hasCustomPrompt="1"/>
          </p:nvPr>
        </p:nvSpPr>
        <p:spPr>
          <a:xfrm>
            <a:off x="2465067" y="488976"/>
            <a:ext cx="7261866" cy="383034"/>
          </a:xfrm>
        </p:spPr>
        <p:txBody>
          <a:bodyPr anchor="ctr"/>
          <a:lstStyle>
            <a:lvl1pPr algn="ctr">
              <a:lnSpc>
                <a:spcPct val="100000"/>
              </a:lnSpc>
              <a:defRPr sz="1575" b="1">
                <a:solidFill>
                  <a:schemeClr val="bg1"/>
                </a:solidFill>
              </a:defRPr>
            </a:lvl1pPr>
          </a:lstStyle>
          <a:p>
            <a:pPr lvl="0"/>
            <a:r>
              <a:rPr lang="en-CA"/>
              <a:t>THIS IS THE TITLE OF YOUR STATISTIC</a:t>
            </a:r>
            <a:endParaRPr lang="en-US"/>
          </a:p>
        </p:txBody>
      </p:sp>
    </p:spTree>
    <p:extLst>
      <p:ext uri="{BB962C8B-B14F-4D97-AF65-F5344CB8AC3E}">
        <p14:creationId xmlns:p14="http://schemas.microsoft.com/office/powerpoint/2010/main" val="38530583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s or Stats - Add Illustration V2">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465067" y="985406"/>
            <a:ext cx="7261866" cy="2619502"/>
          </a:xfrm>
        </p:spPr>
        <p:txBody>
          <a:bodyPr/>
          <a:lstStyle>
            <a:lvl1pPr algn="ctr">
              <a:lnSpc>
                <a:spcPct val="110000"/>
              </a:lnSpc>
              <a:defRPr sz="3000" baseline="0">
                <a:solidFill>
                  <a:schemeClr val="accent2"/>
                </a:solidFill>
              </a:defRPr>
            </a:lvl1pPr>
          </a:lstStyle>
          <a:p>
            <a:r>
              <a:rPr lang="en-CA"/>
              <a:t>Enter an impressive statistic or fact. Highlight a number or key word by making it bold.</a:t>
            </a:r>
            <a:endParaRPr lang="en-US"/>
          </a:p>
        </p:txBody>
      </p:sp>
      <p:sp>
        <p:nvSpPr>
          <p:cNvPr id="6" name="Text Placeholder 6"/>
          <p:cNvSpPr>
            <a:spLocks noGrp="1"/>
          </p:cNvSpPr>
          <p:nvPr>
            <p:ph type="body" sz="quarter" idx="13" hasCustomPrompt="1"/>
          </p:nvPr>
        </p:nvSpPr>
        <p:spPr>
          <a:xfrm>
            <a:off x="2465067" y="488976"/>
            <a:ext cx="7261866" cy="383034"/>
          </a:xfrm>
        </p:spPr>
        <p:txBody>
          <a:bodyPr anchor="ctr"/>
          <a:lstStyle>
            <a:lvl1pPr algn="ctr">
              <a:lnSpc>
                <a:spcPct val="100000"/>
              </a:lnSpc>
              <a:defRPr sz="1575" b="1">
                <a:solidFill>
                  <a:schemeClr val="accent1"/>
                </a:solidFill>
              </a:defRPr>
            </a:lvl1pPr>
          </a:lstStyle>
          <a:p>
            <a:pPr lvl="0"/>
            <a:r>
              <a:rPr lang="en-CA"/>
              <a:t>THIS IS THE TITLE OF YOUR STATISTIC</a:t>
            </a:r>
            <a:endParaRPr lang="en-US"/>
          </a:p>
        </p:txBody>
      </p:sp>
    </p:spTree>
    <p:extLst>
      <p:ext uri="{BB962C8B-B14F-4D97-AF65-F5344CB8AC3E}">
        <p14:creationId xmlns:p14="http://schemas.microsoft.com/office/powerpoint/2010/main" val="38687089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s or Stats - Large">
    <p:bg>
      <p:bgPr>
        <a:solidFill>
          <a:schemeClr val="accent2"/>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235377" y="1914188"/>
            <a:ext cx="7721246" cy="3029625"/>
          </a:xfrm>
          <a:solidFill>
            <a:srgbClr val="FFFFFF"/>
          </a:solidFill>
          <a:ln>
            <a:noFill/>
          </a:ln>
          <a:effectLst>
            <a:outerShdw blurRad="381000" dir="2700000" sx="98000" sy="98000" algn="tl" rotWithShape="0">
              <a:srgbClr val="000000">
                <a:alpha val="85000"/>
              </a:srgbClr>
            </a:outerShdw>
          </a:effectLst>
        </p:spPr>
        <p:txBody>
          <a:bodyPr lIns="324000" tIns="1080000" rIns="324000" bIns="1080000"/>
          <a:lstStyle>
            <a:lvl1pPr algn="ctr">
              <a:lnSpc>
                <a:spcPct val="90000"/>
              </a:lnSpc>
              <a:defRPr sz="5999">
                <a:solidFill>
                  <a:schemeClr val="accent2"/>
                </a:solidFill>
              </a:defRPr>
            </a:lvl1pPr>
          </a:lstStyle>
          <a:p>
            <a:r>
              <a:rPr lang="en-CA"/>
              <a:t>$#,###,###</a:t>
            </a:r>
            <a:endParaRPr lang="en-US"/>
          </a:p>
        </p:txBody>
      </p:sp>
      <p:sp>
        <p:nvSpPr>
          <p:cNvPr id="10" name="Text Placeholder 6"/>
          <p:cNvSpPr>
            <a:spLocks noGrp="1"/>
          </p:cNvSpPr>
          <p:nvPr>
            <p:ph type="body" sz="quarter" idx="13" hasCustomPrompt="1"/>
          </p:nvPr>
        </p:nvSpPr>
        <p:spPr>
          <a:xfrm>
            <a:off x="2476178" y="2259471"/>
            <a:ext cx="7239644" cy="383034"/>
          </a:xfrm>
        </p:spPr>
        <p:txBody>
          <a:bodyPr anchor="ctr"/>
          <a:lstStyle>
            <a:lvl1pPr algn="ctr">
              <a:lnSpc>
                <a:spcPct val="100000"/>
              </a:lnSpc>
              <a:defRPr sz="1575" b="1" baseline="0">
                <a:solidFill>
                  <a:schemeClr val="bg2"/>
                </a:solidFill>
              </a:defRPr>
            </a:lvl1pPr>
          </a:lstStyle>
          <a:p>
            <a:pPr lvl="0"/>
            <a:r>
              <a:rPr lang="en-CA"/>
              <a:t>THIS IS THE TITLE OF YOUR STATISTIC</a:t>
            </a:r>
            <a:endParaRPr lang="en-US"/>
          </a:p>
        </p:txBody>
      </p:sp>
      <p:sp>
        <p:nvSpPr>
          <p:cNvPr id="11" name="Text Placeholder 8"/>
          <p:cNvSpPr>
            <a:spLocks noGrp="1"/>
          </p:cNvSpPr>
          <p:nvPr>
            <p:ph type="body" sz="quarter" idx="14" hasCustomPrompt="1"/>
          </p:nvPr>
        </p:nvSpPr>
        <p:spPr>
          <a:xfrm>
            <a:off x="2476178" y="4232939"/>
            <a:ext cx="7239644" cy="291603"/>
          </a:xfrm>
        </p:spPr>
        <p:txBody>
          <a:bodyPr anchor="ctr"/>
          <a:lstStyle>
            <a:lvl1pPr algn="ctr">
              <a:defRPr sz="1200">
                <a:solidFill>
                  <a:schemeClr val="bg2"/>
                </a:solidFill>
              </a:defRPr>
            </a:lvl1pPr>
          </a:lstStyle>
          <a:p>
            <a:pPr lvl="0"/>
            <a:r>
              <a:rPr lang="en-CA"/>
              <a:t>THIS IS A SPACE FOR A CITATION OR SOURCE</a:t>
            </a:r>
            <a:endParaRPr lang="en-US"/>
          </a:p>
        </p:txBody>
      </p:sp>
      <p:sp>
        <p:nvSpPr>
          <p:cNvPr id="6" name="Text Placeholder 9">
            <a:extLst>
              <a:ext uri="{FF2B5EF4-FFF2-40B4-BE49-F238E27FC236}">
                <a16:creationId xmlns:a16="http://schemas.microsoft.com/office/drawing/2014/main" id="{1965B152-D01A-1C4B-9BBB-9DB81CFF2007}"/>
              </a:ext>
            </a:extLst>
          </p:cNvPr>
          <p:cNvSpPr>
            <a:spLocks noGrp="1"/>
          </p:cNvSpPr>
          <p:nvPr>
            <p:ph type="body" sz="quarter" idx="20" hasCustomPrompt="1"/>
          </p:nvPr>
        </p:nvSpPr>
        <p:spPr>
          <a:xfrm>
            <a:off x="703965" y="6373091"/>
            <a:ext cx="10788051" cy="365126"/>
          </a:xfrm>
        </p:spPr>
        <p:txBody>
          <a:bodyPr anchor="ctr"/>
          <a:lstStyle>
            <a:lvl1pPr>
              <a:defRPr sz="1350" i="1">
                <a:solidFill>
                  <a:schemeClr val="accent6"/>
                </a:solidFill>
              </a:defRPr>
            </a:lvl1pPr>
          </a:lstStyle>
          <a:p>
            <a:r>
              <a:rPr lang="en-US"/>
              <a:t>To insert a high-quality background image, right click, select “Format Background”, “Picture Fill” and choose your image.</a:t>
            </a:r>
          </a:p>
        </p:txBody>
      </p:sp>
    </p:spTree>
    <p:extLst>
      <p:ext uri="{BB962C8B-B14F-4D97-AF65-F5344CB8AC3E}">
        <p14:creationId xmlns:p14="http://schemas.microsoft.com/office/powerpoint/2010/main" val="345045696"/>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Quotes or Stats">
    <p:bg>
      <p:bgPr>
        <a:solidFill>
          <a:schemeClr val="accent2"/>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1600561" y="1914188"/>
            <a:ext cx="4256229" cy="3029625"/>
          </a:xfrm>
          <a:solidFill>
            <a:srgbClr val="FFFFFF"/>
          </a:solidFill>
          <a:ln>
            <a:noFill/>
          </a:ln>
          <a:effectLst>
            <a:outerShdw blurRad="381000" dir="2700000" sx="98000" sy="98000" algn="tl" rotWithShape="0">
              <a:srgbClr val="000000">
                <a:alpha val="85000"/>
              </a:srgbClr>
            </a:outerShdw>
          </a:effectLst>
        </p:spPr>
        <p:txBody>
          <a:bodyPr lIns="324000" tIns="1080000" rIns="324000" bIns="1080000"/>
          <a:lstStyle>
            <a:lvl1pPr algn="ctr">
              <a:lnSpc>
                <a:spcPct val="90000"/>
              </a:lnSpc>
              <a:defRPr sz="3600">
                <a:solidFill>
                  <a:schemeClr val="accent2"/>
                </a:solidFill>
              </a:defRPr>
            </a:lvl1pPr>
          </a:lstStyle>
          <a:p>
            <a:r>
              <a:rPr lang="en-CA"/>
              <a:t>$#,###,###</a:t>
            </a:r>
            <a:endParaRPr lang="en-US"/>
          </a:p>
        </p:txBody>
      </p:sp>
      <p:sp>
        <p:nvSpPr>
          <p:cNvPr id="10" name="Text Placeholder 6"/>
          <p:cNvSpPr>
            <a:spLocks noGrp="1"/>
          </p:cNvSpPr>
          <p:nvPr>
            <p:ph type="body" sz="quarter" idx="13" hasCustomPrompt="1"/>
          </p:nvPr>
        </p:nvSpPr>
        <p:spPr>
          <a:xfrm>
            <a:off x="1884080" y="2270901"/>
            <a:ext cx="3689193" cy="383034"/>
          </a:xfrm>
        </p:spPr>
        <p:txBody>
          <a:bodyPr anchor="ctr"/>
          <a:lstStyle>
            <a:lvl1pPr algn="ctr">
              <a:lnSpc>
                <a:spcPct val="100000"/>
              </a:lnSpc>
              <a:defRPr sz="1575" b="1" baseline="0">
                <a:solidFill>
                  <a:schemeClr val="bg2"/>
                </a:solidFill>
              </a:defRPr>
            </a:lvl1pPr>
          </a:lstStyle>
          <a:p>
            <a:pPr lvl="0"/>
            <a:r>
              <a:rPr lang="en-CA"/>
              <a:t>THIS IS THE TITLE OF YOUR STATISTIC</a:t>
            </a:r>
            <a:endParaRPr lang="en-US"/>
          </a:p>
        </p:txBody>
      </p:sp>
      <p:sp>
        <p:nvSpPr>
          <p:cNvPr id="11" name="Text Placeholder 8"/>
          <p:cNvSpPr>
            <a:spLocks noGrp="1"/>
          </p:cNvSpPr>
          <p:nvPr>
            <p:ph type="body" sz="quarter" idx="14" hasCustomPrompt="1"/>
          </p:nvPr>
        </p:nvSpPr>
        <p:spPr>
          <a:xfrm>
            <a:off x="1884080" y="4276520"/>
            <a:ext cx="3689193" cy="291603"/>
          </a:xfrm>
        </p:spPr>
        <p:txBody>
          <a:bodyPr anchor="ctr"/>
          <a:lstStyle>
            <a:lvl1pPr algn="ctr">
              <a:defRPr sz="1050">
                <a:solidFill>
                  <a:schemeClr val="bg2"/>
                </a:solidFill>
              </a:defRPr>
            </a:lvl1pPr>
          </a:lstStyle>
          <a:p>
            <a:pPr lvl="0"/>
            <a:r>
              <a:rPr lang="en-CA"/>
              <a:t>THIS IS A SPACE FOR A CITATION OR SOURCE</a:t>
            </a:r>
            <a:endParaRPr lang="en-US"/>
          </a:p>
        </p:txBody>
      </p:sp>
      <p:sp>
        <p:nvSpPr>
          <p:cNvPr id="6" name="Title 1">
            <a:extLst>
              <a:ext uri="{FF2B5EF4-FFF2-40B4-BE49-F238E27FC236}">
                <a16:creationId xmlns:a16="http://schemas.microsoft.com/office/drawing/2014/main" id="{D84F0ECD-C2EB-364E-826B-0EFCC87CAF6B}"/>
              </a:ext>
            </a:extLst>
          </p:cNvPr>
          <p:cNvSpPr txBox="1">
            <a:spLocks/>
          </p:cNvSpPr>
          <p:nvPr userDrawn="1"/>
        </p:nvSpPr>
        <p:spPr>
          <a:xfrm>
            <a:off x="6343548" y="1914188"/>
            <a:ext cx="4256229" cy="3029625"/>
          </a:xfrm>
          <a:prstGeom prst="rect">
            <a:avLst/>
          </a:prstGeom>
          <a:solidFill>
            <a:srgbClr val="FFFFFF"/>
          </a:solidFill>
          <a:ln>
            <a:noFill/>
          </a:ln>
          <a:effectLst>
            <a:outerShdw blurRad="381000" dir="2700000" sx="98000" sy="98000" algn="tl" rotWithShape="0">
              <a:srgbClr val="000000">
                <a:alpha val="85000"/>
              </a:srgbClr>
            </a:outerShdw>
          </a:effectLst>
        </p:spPr>
        <p:txBody>
          <a:bodyPr vert="horz" lIns="242976" tIns="809921" rIns="242976" bIns="809921" rtlCol="0" anchor="ctr">
            <a:noAutofit/>
          </a:bodyPr>
          <a:lstStyle>
            <a:lvl1pPr algn="ctr" defTabSz="781583" rtl="0" eaLnBrk="1" latinLnBrk="0" hangingPunct="1">
              <a:lnSpc>
                <a:spcPct val="90000"/>
              </a:lnSpc>
              <a:spcBef>
                <a:spcPct val="0"/>
              </a:spcBef>
              <a:buNone/>
              <a:defRPr sz="4800" b="1"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r>
              <a:rPr lang="en-CA" sz="3600"/>
              <a:t>$#,###,###</a:t>
            </a:r>
            <a:endParaRPr lang="en-US" sz="3600"/>
          </a:p>
        </p:txBody>
      </p:sp>
      <p:sp>
        <p:nvSpPr>
          <p:cNvPr id="7" name="Text Placeholder 6">
            <a:extLst>
              <a:ext uri="{FF2B5EF4-FFF2-40B4-BE49-F238E27FC236}">
                <a16:creationId xmlns:a16="http://schemas.microsoft.com/office/drawing/2014/main" id="{7777FBAB-0FE4-CC48-B529-9971D0BE7E29}"/>
              </a:ext>
            </a:extLst>
          </p:cNvPr>
          <p:cNvSpPr>
            <a:spLocks noGrp="1"/>
          </p:cNvSpPr>
          <p:nvPr>
            <p:ph type="body" sz="quarter" idx="16" hasCustomPrompt="1"/>
          </p:nvPr>
        </p:nvSpPr>
        <p:spPr>
          <a:xfrm>
            <a:off x="6627066" y="2270901"/>
            <a:ext cx="3689193" cy="383034"/>
          </a:xfrm>
        </p:spPr>
        <p:txBody>
          <a:bodyPr anchor="ctr"/>
          <a:lstStyle>
            <a:lvl1pPr algn="ctr">
              <a:lnSpc>
                <a:spcPct val="100000"/>
              </a:lnSpc>
              <a:defRPr sz="1575" b="1" baseline="0">
                <a:solidFill>
                  <a:schemeClr val="bg2"/>
                </a:solidFill>
              </a:defRPr>
            </a:lvl1pPr>
          </a:lstStyle>
          <a:p>
            <a:pPr lvl="0"/>
            <a:r>
              <a:rPr lang="en-CA"/>
              <a:t>THIS IS THE TITLE OF YOUR STATISTIC</a:t>
            </a:r>
            <a:endParaRPr lang="en-US"/>
          </a:p>
        </p:txBody>
      </p:sp>
      <p:sp>
        <p:nvSpPr>
          <p:cNvPr id="8" name="Text Placeholder 8">
            <a:extLst>
              <a:ext uri="{FF2B5EF4-FFF2-40B4-BE49-F238E27FC236}">
                <a16:creationId xmlns:a16="http://schemas.microsoft.com/office/drawing/2014/main" id="{421191CD-852C-2047-99FD-E88980A67D18}"/>
              </a:ext>
            </a:extLst>
          </p:cNvPr>
          <p:cNvSpPr>
            <a:spLocks noGrp="1"/>
          </p:cNvSpPr>
          <p:nvPr>
            <p:ph type="body" sz="quarter" idx="17" hasCustomPrompt="1"/>
          </p:nvPr>
        </p:nvSpPr>
        <p:spPr>
          <a:xfrm>
            <a:off x="6627066" y="4276520"/>
            <a:ext cx="3689193" cy="291603"/>
          </a:xfrm>
        </p:spPr>
        <p:txBody>
          <a:bodyPr anchor="ctr"/>
          <a:lstStyle>
            <a:lvl1pPr algn="ctr">
              <a:defRPr sz="1050">
                <a:solidFill>
                  <a:schemeClr val="bg2"/>
                </a:solidFill>
              </a:defRPr>
            </a:lvl1pPr>
          </a:lstStyle>
          <a:p>
            <a:pPr lvl="0"/>
            <a:r>
              <a:rPr lang="en-CA"/>
              <a:t>THIS IS A SPACE FOR A CITATION OR SOURCE</a:t>
            </a:r>
            <a:endParaRPr lang="en-US"/>
          </a:p>
        </p:txBody>
      </p:sp>
      <p:sp>
        <p:nvSpPr>
          <p:cNvPr id="13" name="Text Placeholder 9">
            <a:extLst>
              <a:ext uri="{FF2B5EF4-FFF2-40B4-BE49-F238E27FC236}">
                <a16:creationId xmlns:a16="http://schemas.microsoft.com/office/drawing/2014/main" id="{E7F9D59F-EA0B-5140-A4C4-5C2C5075D21C}"/>
              </a:ext>
            </a:extLst>
          </p:cNvPr>
          <p:cNvSpPr>
            <a:spLocks noGrp="1"/>
          </p:cNvSpPr>
          <p:nvPr>
            <p:ph type="body" sz="quarter" idx="20" hasCustomPrompt="1"/>
          </p:nvPr>
        </p:nvSpPr>
        <p:spPr>
          <a:xfrm>
            <a:off x="703965" y="6373091"/>
            <a:ext cx="10788051" cy="365126"/>
          </a:xfrm>
        </p:spPr>
        <p:txBody>
          <a:bodyPr anchor="ctr"/>
          <a:lstStyle>
            <a:lvl1pPr>
              <a:defRPr sz="1350" i="1">
                <a:solidFill>
                  <a:schemeClr val="accent6"/>
                </a:solidFill>
              </a:defRPr>
            </a:lvl1pPr>
          </a:lstStyle>
          <a:p>
            <a:r>
              <a:rPr lang="en-US"/>
              <a:t>To insert a high-quality background image, right click, select “Format Background”, “Picture Fill” and choose your image.</a:t>
            </a:r>
          </a:p>
        </p:txBody>
      </p:sp>
    </p:spTree>
    <p:extLst>
      <p:ext uri="{BB962C8B-B14F-4D97-AF65-F5344CB8AC3E}">
        <p14:creationId xmlns:p14="http://schemas.microsoft.com/office/powerpoint/2010/main" val="222003073"/>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Quotes or Stats">
    <p:bg>
      <p:bgPr>
        <a:solidFill>
          <a:schemeClr val="accent2"/>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709108" y="1914188"/>
            <a:ext cx="3405290" cy="3029625"/>
          </a:xfrm>
          <a:solidFill>
            <a:srgbClr val="FFFFFF"/>
          </a:solidFill>
          <a:ln>
            <a:noFill/>
          </a:ln>
          <a:effectLst>
            <a:outerShdw blurRad="381000" dir="2700000" sx="98000" sy="98000" algn="tl" rotWithShape="0">
              <a:srgbClr val="000000">
                <a:alpha val="85000"/>
              </a:srgbClr>
            </a:outerShdw>
          </a:effectLst>
        </p:spPr>
        <p:txBody>
          <a:bodyPr lIns="324000" tIns="1080000" rIns="324000" bIns="1080000"/>
          <a:lstStyle>
            <a:lvl1pPr algn="ctr">
              <a:lnSpc>
                <a:spcPct val="90000"/>
              </a:lnSpc>
              <a:defRPr sz="2700">
                <a:solidFill>
                  <a:schemeClr val="accent2"/>
                </a:solidFill>
              </a:defRPr>
            </a:lvl1pPr>
          </a:lstStyle>
          <a:p>
            <a:r>
              <a:rPr lang="en-CA"/>
              <a:t>$#,###,###</a:t>
            </a:r>
            <a:endParaRPr lang="en-US"/>
          </a:p>
        </p:txBody>
      </p:sp>
      <p:sp>
        <p:nvSpPr>
          <p:cNvPr id="10" name="Text Placeholder 6"/>
          <p:cNvSpPr>
            <a:spLocks noGrp="1"/>
          </p:cNvSpPr>
          <p:nvPr>
            <p:ph type="body" sz="quarter" idx="13" hasCustomPrompt="1"/>
          </p:nvPr>
        </p:nvSpPr>
        <p:spPr>
          <a:xfrm>
            <a:off x="992627" y="2270901"/>
            <a:ext cx="2854295" cy="383034"/>
          </a:xfrm>
        </p:spPr>
        <p:txBody>
          <a:bodyPr anchor="ctr"/>
          <a:lstStyle>
            <a:lvl1pPr algn="ctr">
              <a:lnSpc>
                <a:spcPct val="100000"/>
              </a:lnSpc>
              <a:defRPr sz="1575" b="1" baseline="0">
                <a:solidFill>
                  <a:schemeClr val="bg2"/>
                </a:solidFill>
              </a:defRPr>
            </a:lvl1pPr>
          </a:lstStyle>
          <a:p>
            <a:pPr lvl="0"/>
            <a:r>
              <a:rPr lang="en-CA"/>
              <a:t>THIS IS THE TITLE OF YOUR STATISTIC</a:t>
            </a:r>
            <a:endParaRPr lang="en-US"/>
          </a:p>
        </p:txBody>
      </p:sp>
      <p:sp>
        <p:nvSpPr>
          <p:cNvPr id="11" name="Text Placeholder 8"/>
          <p:cNvSpPr>
            <a:spLocks noGrp="1"/>
          </p:cNvSpPr>
          <p:nvPr>
            <p:ph type="body" sz="quarter" idx="14" hasCustomPrompt="1"/>
          </p:nvPr>
        </p:nvSpPr>
        <p:spPr>
          <a:xfrm>
            <a:off x="976585" y="4278221"/>
            <a:ext cx="2870336" cy="291603"/>
          </a:xfrm>
        </p:spPr>
        <p:txBody>
          <a:bodyPr anchor="ctr"/>
          <a:lstStyle>
            <a:lvl1pPr algn="ctr">
              <a:defRPr sz="900">
                <a:solidFill>
                  <a:schemeClr val="bg2"/>
                </a:solidFill>
              </a:defRPr>
            </a:lvl1pPr>
          </a:lstStyle>
          <a:p>
            <a:pPr lvl="0"/>
            <a:r>
              <a:rPr lang="en-CA"/>
              <a:t>THIS IS A SPACE FOR A CITATION OR SOURCE</a:t>
            </a:r>
            <a:endParaRPr lang="en-US"/>
          </a:p>
        </p:txBody>
      </p:sp>
      <p:sp>
        <p:nvSpPr>
          <p:cNvPr id="9" name="Title 1">
            <a:extLst>
              <a:ext uri="{FF2B5EF4-FFF2-40B4-BE49-F238E27FC236}">
                <a16:creationId xmlns:a16="http://schemas.microsoft.com/office/drawing/2014/main" id="{6C1DF821-41D8-9A43-B202-A1AC3741F9B6}"/>
              </a:ext>
            </a:extLst>
          </p:cNvPr>
          <p:cNvSpPr txBox="1">
            <a:spLocks/>
          </p:cNvSpPr>
          <p:nvPr userDrawn="1"/>
        </p:nvSpPr>
        <p:spPr>
          <a:xfrm>
            <a:off x="4397917" y="1914188"/>
            <a:ext cx="3405290" cy="3029625"/>
          </a:xfrm>
          <a:prstGeom prst="rect">
            <a:avLst/>
          </a:prstGeom>
          <a:solidFill>
            <a:srgbClr val="FFFFFF"/>
          </a:solidFill>
          <a:ln>
            <a:noFill/>
          </a:ln>
          <a:effectLst>
            <a:outerShdw blurRad="381000" dir="2700000" sx="98000" sy="98000" algn="tl" rotWithShape="0">
              <a:srgbClr val="000000">
                <a:alpha val="85000"/>
              </a:srgbClr>
            </a:outerShdw>
          </a:effectLst>
        </p:spPr>
        <p:txBody>
          <a:bodyPr vert="horz" lIns="242976" tIns="809921" rIns="242976" bIns="809921" rtlCol="0" anchor="ctr">
            <a:noAutofit/>
          </a:bodyPr>
          <a:lstStyle>
            <a:lvl1pPr algn="ctr" defTabSz="781583" rtl="0" eaLnBrk="1" latinLnBrk="0" hangingPunct="1">
              <a:lnSpc>
                <a:spcPct val="90000"/>
              </a:lnSpc>
              <a:spcBef>
                <a:spcPct val="0"/>
              </a:spcBef>
              <a:buNone/>
              <a:defRPr sz="3600" b="1"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r>
              <a:rPr lang="en-CA" sz="2700"/>
              <a:t>$#,###,###</a:t>
            </a:r>
            <a:endParaRPr lang="en-US" sz="2700"/>
          </a:p>
        </p:txBody>
      </p:sp>
      <p:sp>
        <p:nvSpPr>
          <p:cNvPr id="18" name="Text Placeholder 6">
            <a:extLst>
              <a:ext uri="{FF2B5EF4-FFF2-40B4-BE49-F238E27FC236}">
                <a16:creationId xmlns:a16="http://schemas.microsoft.com/office/drawing/2014/main" id="{75B87D8C-8654-9640-A3D3-428F28F687CE}"/>
              </a:ext>
            </a:extLst>
          </p:cNvPr>
          <p:cNvSpPr>
            <a:spLocks noGrp="1"/>
          </p:cNvSpPr>
          <p:nvPr>
            <p:ph type="body" sz="quarter" idx="16" hasCustomPrompt="1"/>
          </p:nvPr>
        </p:nvSpPr>
        <p:spPr>
          <a:xfrm>
            <a:off x="4681436" y="2270901"/>
            <a:ext cx="2854295" cy="383034"/>
          </a:xfrm>
        </p:spPr>
        <p:txBody>
          <a:bodyPr anchor="ctr"/>
          <a:lstStyle>
            <a:lvl1pPr algn="ctr">
              <a:lnSpc>
                <a:spcPct val="100000"/>
              </a:lnSpc>
              <a:defRPr sz="1575" b="1" baseline="0">
                <a:solidFill>
                  <a:schemeClr val="bg2"/>
                </a:solidFill>
              </a:defRPr>
            </a:lvl1pPr>
          </a:lstStyle>
          <a:p>
            <a:pPr lvl="0"/>
            <a:r>
              <a:rPr lang="en-CA"/>
              <a:t>THIS IS THE TITLE OF YOUR STATISTIC</a:t>
            </a:r>
            <a:endParaRPr lang="en-US"/>
          </a:p>
        </p:txBody>
      </p:sp>
      <p:sp>
        <p:nvSpPr>
          <p:cNvPr id="19" name="Text Placeholder 8">
            <a:extLst>
              <a:ext uri="{FF2B5EF4-FFF2-40B4-BE49-F238E27FC236}">
                <a16:creationId xmlns:a16="http://schemas.microsoft.com/office/drawing/2014/main" id="{9A260049-866F-BB4B-9C07-1D1B313A8B1E}"/>
              </a:ext>
            </a:extLst>
          </p:cNvPr>
          <p:cNvSpPr>
            <a:spLocks noGrp="1"/>
          </p:cNvSpPr>
          <p:nvPr>
            <p:ph type="body" sz="quarter" idx="17" hasCustomPrompt="1"/>
          </p:nvPr>
        </p:nvSpPr>
        <p:spPr>
          <a:xfrm>
            <a:off x="4665394" y="4278221"/>
            <a:ext cx="2870336" cy="291603"/>
          </a:xfrm>
        </p:spPr>
        <p:txBody>
          <a:bodyPr anchor="ctr"/>
          <a:lstStyle>
            <a:lvl1pPr algn="ctr">
              <a:defRPr sz="900">
                <a:solidFill>
                  <a:schemeClr val="bg2"/>
                </a:solidFill>
              </a:defRPr>
            </a:lvl1pPr>
          </a:lstStyle>
          <a:p>
            <a:pPr lvl="0"/>
            <a:r>
              <a:rPr lang="en-CA"/>
              <a:t>THIS IS A SPACE FOR A CITATION OR SOURCE</a:t>
            </a:r>
            <a:endParaRPr lang="en-US"/>
          </a:p>
        </p:txBody>
      </p:sp>
      <p:sp>
        <p:nvSpPr>
          <p:cNvPr id="15" name="Title 1">
            <a:extLst>
              <a:ext uri="{FF2B5EF4-FFF2-40B4-BE49-F238E27FC236}">
                <a16:creationId xmlns:a16="http://schemas.microsoft.com/office/drawing/2014/main" id="{0C6BCED1-E891-C345-8A14-F9A0F86B3394}"/>
              </a:ext>
            </a:extLst>
          </p:cNvPr>
          <p:cNvSpPr txBox="1">
            <a:spLocks/>
          </p:cNvSpPr>
          <p:nvPr userDrawn="1"/>
        </p:nvSpPr>
        <p:spPr>
          <a:xfrm>
            <a:off x="8086725" y="1914188"/>
            <a:ext cx="3405290" cy="3029625"/>
          </a:xfrm>
          <a:prstGeom prst="rect">
            <a:avLst/>
          </a:prstGeom>
          <a:solidFill>
            <a:srgbClr val="FFFFFF"/>
          </a:solidFill>
          <a:ln>
            <a:noFill/>
          </a:ln>
          <a:effectLst>
            <a:outerShdw blurRad="381000" dir="2700000" sx="98000" sy="98000" algn="tl" rotWithShape="0">
              <a:srgbClr val="000000">
                <a:alpha val="85000"/>
              </a:srgbClr>
            </a:outerShdw>
          </a:effectLst>
        </p:spPr>
        <p:txBody>
          <a:bodyPr vert="horz" lIns="242976" tIns="809921" rIns="242976" bIns="809921" rtlCol="0" anchor="ctr">
            <a:noAutofit/>
          </a:bodyPr>
          <a:lstStyle>
            <a:lvl1pPr algn="ctr" defTabSz="781583" rtl="0" eaLnBrk="1" latinLnBrk="0" hangingPunct="1">
              <a:lnSpc>
                <a:spcPct val="90000"/>
              </a:lnSpc>
              <a:spcBef>
                <a:spcPct val="0"/>
              </a:spcBef>
              <a:buNone/>
              <a:defRPr sz="3600" b="1"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r>
              <a:rPr lang="en-CA" sz="2700"/>
              <a:t>$#,###,###</a:t>
            </a:r>
            <a:endParaRPr lang="en-US" sz="2700"/>
          </a:p>
        </p:txBody>
      </p:sp>
      <p:sp>
        <p:nvSpPr>
          <p:cNvPr id="20" name="Text Placeholder 6">
            <a:extLst>
              <a:ext uri="{FF2B5EF4-FFF2-40B4-BE49-F238E27FC236}">
                <a16:creationId xmlns:a16="http://schemas.microsoft.com/office/drawing/2014/main" id="{75ADEC7D-6148-5240-899B-0393590B8C63}"/>
              </a:ext>
            </a:extLst>
          </p:cNvPr>
          <p:cNvSpPr>
            <a:spLocks noGrp="1"/>
          </p:cNvSpPr>
          <p:nvPr>
            <p:ph type="body" sz="quarter" idx="18" hasCustomPrompt="1"/>
          </p:nvPr>
        </p:nvSpPr>
        <p:spPr>
          <a:xfrm>
            <a:off x="8370244" y="2270901"/>
            <a:ext cx="2854295" cy="383034"/>
          </a:xfrm>
        </p:spPr>
        <p:txBody>
          <a:bodyPr anchor="ctr"/>
          <a:lstStyle>
            <a:lvl1pPr algn="ctr">
              <a:lnSpc>
                <a:spcPct val="100000"/>
              </a:lnSpc>
              <a:defRPr sz="1575" b="1" baseline="0">
                <a:solidFill>
                  <a:schemeClr val="bg2"/>
                </a:solidFill>
              </a:defRPr>
            </a:lvl1pPr>
          </a:lstStyle>
          <a:p>
            <a:pPr lvl="0"/>
            <a:r>
              <a:rPr lang="en-CA"/>
              <a:t>THIS IS THE TITLE OF YOUR STATISTIC</a:t>
            </a:r>
            <a:endParaRPr lang="en-US"/>
          </a:p>
        </p:txBody>
      </p:sp>
      <p:sp>
        <p:nvSpPr>
          <p:cNvPr id="21" name="Text Placeholder 8">
            <a:extLst>
              <a:ext uri="{FF2B5EF4-FFF2-40B4-BE49-F238E27FC236}">
                <a16:creationId xmlns:a16="http://schemas.microsoft.com/office/drawing/2014/main" id="{563D1D7E-7FEC-8B4D-87F3-735BFE626D56}"/>
              </a:ext>
            </a:extLst>
          </p:cNvPr>
          <p:cNvSpPr>
            <a:spLocks noGrp="1"/>
          </p:cNvSpPr>
          <p:nvPr>
            <p:ph type="body" sz="quarter" idx="19" hasCustomPrompt="1"/>
          </p:nvPr>
        </p:nvSpPr>
        <p:spPr>
          <a:xfrm>
            <a:off x="8354202" y="4278221"/>
            <a:ext cx="2870336" cy="291603"/>
          </a:xfrm>
        </p:spPr>
        <p:txBody>
          <a:bodyPr anchor="ctr"/>
          <a:lstStyle>
            <a:lvl1pPr algn="ctr">
              <a:defRPr sz="900">
                <a:solidFill>
                  <a:schemeClr val="bg2"/>
                </a:solidFill>
              </a:defRPr>
            </a:lvl1pPr>
          </a:lstStyle>
          <a:p>
            <a:pPr lvl="0"/>
            <a:r>
              <a:rPr lang="en-CA"/>
              <a:t>THIS IS A SPACE FOR A CITATION OR SOURCE</a:t>
            </a:r>
            <a:endParaRPr lang="en-US"/>
          </a:p>
        </p:txBody>
      </p:sp>
      <p:sp>
        <p:nvSpPr>
          <p:cNvPr id="22" name="Text Placeholder 9">
            <a:extLst>
              <a:ext uri="{FF2B5EF4-FFF2-40B4-BE49-F238E27FC236}">
                <a16:creationId xmlns:a16="http://schemas.microsoft.com/office/drawing/2014/main" id="{77A712EB-9EC2-9A4B-A49A-A88A435999BF}"/>
              </a:ext>
            </a:extLst>
          </p:cNvPr>
          <p:cNvSpPr>
            <a:spLocks noGrp="1"/>
          </p:cNvSpPr>
          <p:nvPr>
            <p:ph type="body" sz="quarter" idx="20" hasCustomPrompt="1"/>
          </p:nvPr>
        </p:nvSpPr>
        <p:spPr>
          <a:xfrm>
            <a:off x="703965" y="6373091"/>
            <a:ext cx="10788051" cy="365126"/>
          </a:xfrm>
        </p:spPr>
        <p:txBody>
          <a:bodyPr anchor="ctr"/>
          <a:lstStyle>
            <a:lvl1pPr>
              <a:defRPr sz="1350" i="1">
                <a:solidFill>
                  <a:schemeClr val="accent6"/>
                </a:solidFill>
              </a:defRPr>
            </a:lvl1pPr>
          </a:lstStyle>
          <a:p>
            <a:r>
              <a:rPr lang="en-US"/>
              <a:t>To insert a high-quality background image, right click, select “Format Background”, “Picture Fill” and choose your image.</a:t>
            </a:r>
          </a:p>
        </p:txBody>
      </p:sp>
    </p:spTree>
    <p:extLst>
      <p:ext uri="{BB962C8B-B14F-4D97-AF65-F5344CB8AC3E}">
        <p14:creationId xmlns:p14="http://schemas.microsoft.com/office/powerpoint/2010/main" val="487162369"/>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ight-Aligned Image with Text + Title">
    <p:bg>
      <p:bgPr>
        <a:solidFill>
          <a:schemeClr val="bg1"/>
        </a:solidFill>
        <a:effectLst/>
      </p:bgPr>
    </p:bg>
    <p:spTree>
      <p:nvGrpSpPr>
        <p:cNvPr id="1" name=""/>
        <p:cNvGrpSpPr/>
        <p:nvPr/>
      </p:nvGrpSpPr>
      <p:grpSpPr>
        <a:xfrm>
          <a:off x="0" y="0"/>
          <a:ext cx="0" cy="0"/>
          <a:chOff x="0" y="0"/>
          <a:chExt cx="0" cy="0"/>
        </a:xfrm>
      </p:grpSpPr>
      <p:sp>
        <p:nvSpPr>
          <p:cNvPr id="12" name="Text Placeholder 5"/>
          <p:cNvSpPr>
            <a:spLocks noGrp="1"/>
          </p:cNvSpPr>
          <p:nvPr>
            <p:ph type="body" sz="quarter" idx="15" hasCustomPrompt="1"/>
          </p:nvPr>
        </p:nvSpPr>
        <p:spPr>
          <a:xfrm>
            <a:off x="609603" y="1803401"/>
            <a:ext cx="5612587" cy="3848100"/>
          </a:xfrm>
        </p:spPr>
        <p:txBody>
          <a:bodyPr/>
          <a:lstStyle>
            <a:lvl1pPr>
              <a:spcBef>
                <a:spcPts val="1200"/>
              </a:spcBef>
              <a:defRPr baseline="0"/>
            </a:lvl1pPr>
            <a:lvl3pPr marL="1515073" indent="-342854">
              <a:buFont typeface="Wingdings" pitchFamily="2" charset="2"/>
              <a:buChar char="§"/>
              <a:defRPr/>
            </a:lvl3pPr>
            <a:lvl4pPr marL="2051383" indent="-293055">
              <a:spcBef>
                <a:spcPts val="828"/>
              </a:spcBef>
              <a:buSzPct val="100000"/>
              <a:buFont typeface="Courier New" panose="02070309020205020404" pitchFamily="49" charset="0"/>
              <a:buChar char="o"/>
              <a:defRPr>
                <a:solidFill>
                  <a:schemeClr val="accent2"/>
                </a:solidFill>
              </a:defRPr>
            </a:lvl4pPr>
          </a:lstStyle>
          <a:p>
            <a:pPr lvl="0"/>
            <a:r>
              <a:rPr lang="en-CA"/>
              <a:t>Click to edit content. Keep content minimal on key point slides. </a:t>
            </a:r>
          </a:p>
          <a:p>
            <a:pPr lvl="0"/>
            <a:r>
              <a:rPr lang="en-CA"/>
              <a:t>Bullets are available to organize information.</a:t>
            </a:r>
          </a:p>
          <a:p>
            <a:pPr lvl="1"/>
            <a:r>
              <a:rPr lang="en-CA"/>
              <a:t>Second level</a:t>
            </a:r>
          </a:p>
          <a:p>
            <a:pPr lvl="2"/>
            <a:r>
              <a:rPr lang="en-CA"/>
              <a:t>Third level</a:t>
            </a:r>
          </a:p>
          <a:p>
            <a:pPr lvl="3"/>
            <a:r>
              <a:rPr lang="en-CA"/>
              <a:t>Fourth level</a:t>
            </a:r>
          </a:p>
        </p:txBody>
      </p:sp>
      <p:sp>
        <p:nvSpPr>
          <p:cNvPr id="2" name="Title 1"/>
          <p:cNvSpPr>
            <a:spLocks noGrp="1"/>
          </p:cNvSpPr>
          <p:nvPr>
            <p:ph type="title" hasCustomPrompt="1"/>
          </p:nvPr>
        </p:nvSpPr>
        <p:spPr>
          <a:xfrm>
            <a:off x="609601" y="576274"/>
            <a:ext cx="5612588" cy="1001980"/>
          </a:xfrm>
        </p:spPr>
        <p:txBody>
          <a:bodyPr anchor="t">
            <a:noAutofit/>
          </a:bodyPr>
          <a:lstStyle>
            <a:lvl1pPr>
              <a:lnSpc>
                <a:spcPct val="100000"/>
              </a:lnSpc>
              <a:defRPr sz="3300" b="1" baseline="0">
                <a:solidFill>
                  <a:schemeClr val="tx2"/>
                </a:solidFill>
              </a:defRPr>
            </a:lvl1pPr>
          </a:lstStyle>
          <a:p>
            <a:r>
              <a:rPr lang="en-CA"/>
              <a:t>This is a slide with a right-aligned image</a:t>
            </a:r>
            <a:endParaRPr lang="en-US"/>
          </a:p>
        </p:txBody>
      </p:sp>
      <p:sp>
        <p:nvSpPr>
          <p:cNvPr id="10" name="Text Placeholder 9"/>
          <p:cNvSpPr>
            <a:spLocks noGrp="1"/>
          </p:cNvSpPr>
          <p:nvPr>
            <p:ph type="body" sz="quarter" idx="14" hasCustomPrompt="1"/>
          </p:nvPr>
        </p:nvSpPr>
        <p:spPr>
          <a:xfrm>
            <a:off x="703965" y="6373091"/>
            <a:ext cx="5518224" cy="365126"/>
          </a:xfrm>
        </p:spPr>
        <p:txBody>
          <a:bodyPr anchor="ctr"/>
          <a:lstStyle>
            <a:lvl1pPr>
              <a:defRPr sz="1575" i="1">
                <a:solidFill>
                  <a:schemeClr val="accent6"/>
                </a:solidFill>
              </a:defRPr>
            </a:lvl1pPr>
          </a:lstStyle>
          <a:p>
            <a:pPr lvl="0"/>
            <a:r>
              <a:rPr lang="en-CA"/>
              <a:t>For photo credit or additional information.</a:t>
            </a:r>
            <a:endParaRPr lang="en-US"/>
          </a:p>
        </p:txBody>
      </p:sp>
      <p:sp>
        <p:nvSpPr>
          <p:cNvPr id="11" name="Picture Placeholder 4"/>
          <p:cNvSpPr>
            <a:spLocks noGrp="1"/>
          </p:cNvSpPr>
          <p:nvPr>
            <p:ph type="pic" sz="quarter" idx="16" hasCustomPrompt="1"/>
          </p:nvPr>
        </p:nvSpPr>
        <p:spPr>
          <a:xfrm>
            <a:off x="7009488" y="0"/>
            <a:ext cx="5182512" cy="6858000"/>
          </a:xfrm>
        </p:spPr>
        <p:txBody>
          <a:bodyPr/>
          <a:lstStyle>
            <a:lvl1pPr>
              <a:defRPr baseline="0"/>
            </a:lvl1pPr>
          </a:lstStyle>
          <a:p>
            <a:r>
              <a:rPr lang="en-US"/>
              <a:t>Click on the icon to insert a photo.</a:t>
            </a:r>
          </a:p>
        </p:txBody>
      </p:sp>
      <p:sp>
        <p:nvSpPr>
          <p:cNvPr id="13" name="Text Placeholder 8"/>
          <p:cNvSpPr>
            <a:spLocks noGrp="1"/>
          </p:cNvSpPr>
          <p:nvPr>
            <p:ph type="body" sz="quarter" idx="17" hasCustomPrompt="1"/>
          </p:nvPr>
        </p:nvSpPr>
        <p:spPr>
          <a:xfrm>
            <a:off x="8420591" y="5605156"/>
            <a:ext cx="3771409" cy="702821"/>
          </a:xfrm>
          <a:solidFill>
            <a:schemeClr val="accent3"/>
          </a:solidFill>
          <a:ln>
            <a:noFill/>
          </a:ln>
        </p:spPr>
        <p:txBody>
          <a:bodyPr wrap="square" lIns="252000" tIns="252000" rIns="252000" bIns="252000" anchor="ctr">
            <a:spAutoFit/>
          </a:bodyPr>
          <a:lstStyle>
            <a:lvl1pPr>
              <a:lnSpc>
                <a:spcPct val="80000"/>
              </a:lnSpc>
              <a:defRPr sz="1575" b="1" baseline="0">
                <a:ln>
                  <a:noFill/>
                </a:ln>
                <a:solidFill>
                  <a:schemeClr val="bg1"/>
                </a:solidFill>
                <a:effectLst/>
              </a:defRPr>
            </a:lvl1pPr>
          </a:lstStyle>
          <a:p>
            <a:pPr lvl="0"/>
            <a:r>
              <a:rPr lang="en-CA"/>
              <a:t>Optional short caption here</a:t>
            </a:r>
            <a:endParaRPr lang="en-US"/>
          </a:p>
        </p:txBody>
      </p:sp>
      <p:sp>
        <p:nvSpPr>
          <p:cNvPr id="18" name="Slide Number Placeholder 8">
            <a:extLst>
              <a:ext uri="{FF2B5EF4-FFF2-40B4-BE49-F238E27FC236}">
                <a16:creationId xmlns:a16="http://schemas.microsoft.com/office/drawing/2014/main" id="{B25032EA-09AB-6443-9E9B-4AA40EC066F1}"/>
              </a:ext>
            </a:extLst>
          </p:cNvPr>
          <p:cNvSpPr>
            <a:spLocks noGrp="1"/>
          </p:cNvSpPr>
          <p:nvPr>
            <p:ph type="sldNum" sz="quarter" idx="29"/>
          </p:nvPr>
        </p:nvSpPr>
        <p:spPr>
          <a:xfrm>
            <a:off x="200492" y="6373091"/>
            <a:ext cx="396810" cy="365126"/>
          </a:xfrm>
        </p:spPr>
        <p:txBody>
          <a:bodyPr/>
          <a:lstStyle>
            <a:lvl1pPr>
              <a:defRPr>
                <a:solidFill>
                  <a:schemeClr val="tx2"/>
                </a:solidFill>
              </a:defRPr>
            </a:lvl1pPr>
          </a:lstStyle>
          <a:p>
            <a:fld id="{DEF3F5F5-7776-394F-A41F-3BAFC9CC9F8E}" type="slidenum">
              <a:rPr lang="en-US" smtClean="0"/>
              <a:pPr/>
              <a:t>‹#›</a:t>
            </a:fld>
            <a:endParaRPr lang="en-US"/>
          </a:p>
        </p:txBody>
      </p:sp>
    </p:spTree>
    <p:extLst>
      <p:ext uri="{BB962C8B-B14F-4D97-AF65-F5344CB8AC3E}">
        <p14:creationId xmlns:p14="http://schemas.microsoft.com/office/powerpoint/2010/main" val="212702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eft-Aligned Image with Text + Title">
    <p:bg>
      <p:bgPr>
        <a:solidFill>
          <a:schemeClr val="bg1"/>
        </a:solidFill>
        <a:effectLst/>
      </p:bgPr>
    </p:bg>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2FA0F771-B34B-A449-9CCE-B7B65D74545F}"/>
              </a:ext>
            </a:extLst>
          </p:cNvPr>
          <p:cNvSpPr>
            <a:spLocks noGrp="1"/>
          </p:cNvSpPr>
          <p:nvPr>
            <p:ph type="title" hasCustomPrompt="1"/>
          </p:nvPr>
        </p:nvSpPr>
        <p:spPr>
          <a:xfrm>
            <a:off x="5993700" y="576274"/>
            <a:ext cx="5612588" cy="1001980"/>
          </a:xfrm>
        </p:spPr>
        <p:txBody>
          <a:bodyPr anchor="t">
            <a:noAutofit/>
          </a:bodyPr>
          <a:lstStyle>
            <a:lvl1pPr>
              <a:lnSpc>
                <a:spcPct val="100000"/>
              </a:lnSpc>
              <a:defRPr sz="3300" b="1" baseline="0">
                <a:solidFill>
                  <a:schemeClr val="tx2"/>
                </a:solidFill>
              </a:defRPr>
            </a:lvl1pPr>
          </a:lstStyle>
          <a:p>
            <a:r>
              <a:rPr lang="en-CA"/>
              <a:t>This is a slide with a left-aligned image</a:t>
            </a:r>
            <a:endParaRPr lang="en-US"/>
          </a:p>
        </p:txBody>
      </p:sp>
      <p:sp>
        <p:nvSpPr>
          <p:cNvPr id="11" name="Text Placeholder 5">
            <a:extLst>
              <a:ext uri="{FF2B5EF4-FFF2-40B4-BE49-F238E27FC236}">
                <a16:creationId xmlns:a16="http://schemas.microsoft.com/office/drawing/2014/main" id="{8B00FDF1-C5E7-A547-BFBF-CFFC7147FAC8}"/>
              </a:ext>
            </a:extLst>
          </p:cNvPr>
          <p:cNvSpPr>
            <a:spLocks noGrp="1"/>
          </p:cNvSpPr>
          <p:nvPr>
            <p:ph type="body" sz="quarter" idx="20" hasCustomPrompt="1"/>
          </p:nvPr>
        </p:nvSpPr>
        <p:spPr>
          <a:xfrm>
            <a:off x="5993701" y="1803401"/>
            <a:ext cx="5612587" cy="3848100"/>
          </a:xfrm>
        </p:spPr>
        <p:txBody>
          <a:bodyPr/>
          <a:lstStyle>
            <a:lvl1pPr>
              <a:spcBef>
                <a:spcPts val="1200"/>
              </a:spcBef>
              <a:defRPr baseline="0"/>
            </a:lvl1pPr>
            <a:lvl3pPr marL="1515073" indent="-342854">
              <a:buFont typeface="Wingdings" pitchFamily="2" charset="2"/>
              <a:buChar char="§"/>
              <a:defRPr/>
            </a:lvl3pPr>
            <a:lvl4pPr marL="2051383" indent="-293055">
              <a:spcBef>
                <a:spcPts val="828"/>
              </a:spcBef>
              <a:buSzPct val="100000"/>
              <a:buFont typeface="Courier New" panose="02070309020205020404" pitchFamily="49" charset="0"/>
              <a:buChar char="o"/>
              <a:defRPr>
                <a:solidFill>
                  <a:schemeClr val="accent2"/>
                </a:solidFill>
              </a:defRPr>
            </a:lvl4pPr>
          </a:lstStyle>
          <a:p>
            <a:pPr lvl="0"/>
            <a:r>
              <a:rPr lang="en-CA"/>
              <a:t>Click to edit content. Keep content minimal on key point slides. </a:t>
            </a:r>
          </a:p>
          <a:p>
            <a:pPr lvl="0"/>
            <a:r>
              <a:rPr lang="en-CA"/>
              <a:t>Bullets are available to organize information.</a:t>
            </a:r>
          </a:p>
          <a:p>
            <a:pPr lvl="1"/>
            <a:r>
              <a:rPr lang="en-CA"/>
              <a:t>Second level</a:t>
            </a:r>
          </a:p>
          <a:p>
            <a:pPr lvl="2"/>
            <a:r>
              <a:rPr lang="en-CA"/>
              <a:t>Third level</a:t>
            </a:r>
          </a:p>
          <a:p>
            <a:pPr lvl="3"/>
            <a:r>
              <a:rPr lang="en-CA"/>
              <a:t>Fourth level</a:t>
            </a:r>
          </a:p>
        </p:txBody>
      </p:sp>
      <p:sp>
        <p:nvSpPr>
          <p:cNvPr id="19" name="Picture Placeholder 4">
            <a:extLst>
              <a:ext uri="{FF2B5EF4-FFF2-40B4-BE49-F238E27FC236}">
                <a16:creationId xmlns:a16="http://schemas.microsoft.com/office/drawing/2014/main" id="{0025B528-57CF-6E4E-B4EA-A1E84904FF78}"/>
              </a:ext>
            </a:extLst>
          </p:cNvPr>
          <p:cNvSpPr>
            <a:spLocks noGrp="1"/>
          </p:cNvSpPr>
          <p:nvPr>
            <p:ph type="pic" sz="quarter" idx="16" hasCustomPrompt="1"/>
          </p:nvPr>
        </p:nvSpPr>
        <p:spPr>
          <a:xfrm>
            <a:off x="0" y="0"/>
            <a:ext cx="5182512" cy="6858000"/>
          </a:xfrm>
        </p:spPr>
        <p:txBody>
          <a:bodyPr/>
          <a:lstStyle>
            <a:lvl1pPr>
              <a:defRPr baseline="0"/>
            </a:lvl1pPr>
          </a:lstStyle>
          <a:p>
            <a:r>
              <a:rPr lang="en-US"/>
              <a:t>Click on the icon to insert a photo.</a:t>
            </a:r>
          </a:p>
        </p:txBody>
      </p:sp>
      <p:sp>
        <p:nvSpPr>
          <p:cNvPr id="20" name="Text Placeholder 8">
            <a:extLst>
              <a:ext uri="{FF2B5EF4-FFF2-40B4-BE49-F238E27FC236}">
                <a16:creationId xmlns:a16="http://schemas.microsoft.com/office/drawing/2014/main" id="{F4719CEA-644A-5C4F-AF21-AC48B529E946}"/>
              </a:ext>
            </a:extLst>
          </p:cNvPr>
          <p:cNvSpPr>
            <a:spLocks noGrp="1"/>
          </p:cNvSpPr>
          <p:nvPr>
            <p:ph type="body" sz="quarter" idx="17" hasCustomPrompt="1"/>
          </p:nvPr>
        </p:nvSpPr>
        <p:spPr>
          <a:xfrm>
            <a:off x="1411104" y="5605156"/>
            <a:ext cx="3771409" cy="702821"/>
          </a:xfrm>
          <a:solidFill>
            <a:schemeClr val="accent3"/>
          </a:solidFill>
          <a:ln>
            <a:noFill/>
          </a:ln>
        </p:spPr>
        <p:txBody>
          <a:bodyPr wrap="square" lIns="252000" tIns="252000" rIns="252000" bIns="252000" anchor="ctr">
            <a:spAutoFit/>
          </a:bodyPr>
          <a:lstStyle>
            <a:lvl1pPr>
              <a:lnSpc>
                <a:spcPct val="80000"/>
              </a:lnSpc>
              <a:defRPr sz="1575" b="1" baseline="0">
                <a:ln>
                  <a:noFill/>
                </a:ln>
                <a:solidFill>
                  <a:schemeClr val="bg1"/>
                </a:solidFill>
                <a:effectLst/>
              </a:defRPr>
            </a:lvl1pPr>
          </a:lstStyle>
          <a:p>
            <a:pPr lvl="0"/>
            <a:r>
              <a:rPr lang="en-CA"/>
              <a:t>Optional short caption here</a:t>
            </a:r>
            <a:endParaRPr lang="en-US"/>
          </a:p>
        </p:txBody>
      </p:sp>
      <p:sp>
        <p:nvSpPr>
          <p:cNvPr id="21" name="Text Placeholder 9">
            <a:extLst>
              <a:ext uri="{FF2B5EF4-FFF2-40B4-BE49-F238E27FC236}">
                <a16:creationId xmlns:a16="http://schemas.microsoft.com/office/drawing/2014/main" id="{3DDE7EC7-7720-034F-A499-E1FC342F6433}"/>
              </a:ext>
            </a:extLst>
          </p:cNvPr>
          <p:cNvSpPr>
            <a:spLocks noGrp="1"/>
          </p:cNvSpPr>
          <p:nvPr>
            <p:ph type="body" sz="quarter" idx="14" hasCustomPrompt="1"/>
          </p:nvPr>
        </p:nvSpPr>
        <p:spPr>
          <a:xfrm>
            <a:off x="5993700" y="6373091"/>
            <a:ext cx="5518224" cy="365126"/>
          </a:xfrm>
        </p:spPr>
        <p:txBody>
          <a:bodyPr anchor="ctr"/>
          <a:lstStyle>
            <a:lvl1pPr>
              <a:defRPr sz="1575" i="1">
                <a:solidFill>
                  <a:schemeClr val="accent6"/>
                </a:solidFill>
              </a:defRPr>
            </a:lvl1pPr>
          </a:lstStyle>
          <a:p>
            <a:pPr lvl="0"/>
            <a:r>
              <a:rPr lang="en-CA"/>
              <a:t>For photo credit or additional information.</a:t>
            </a:r>
            <a:endParaRPr lang="en-US"/>
          </a:p>
        </p:txBody>
      </p:sp>
      <p:sp>
        <p:nvSpPr>
          <p:cNvPr id="23" name="Slide Number Placeholder 8">
            <a:extLst>
              <a:ext uri="{FF2B5EF4-FFF2-40B4-BE49-F238E27FC236}">
                <a16:creationId xmlns:a16="http://schemas.microsoft.com/office/drawing/2014/main" id="{950A6328-D96A-1E4F-A63C-28564DBB0953}"/>
              </a:ext>
            </a:extLst>
          </p:cNvPr>
          <p:cNvSpPr>
            <a:spLocks noGrp="1"/>
          </p:cNvSpPr>
          <p:nvPr>
            <p:ph type="sldNum" sz="quarter" idx="29"/>
          </p:nvPr>
        </p:nvSpPr>
        <p:spPr>
          <a:xfrm>
            <a:off x="200492" y="6373091"/>
            <a:ext cx="396810" cy="365126"/>
          </a:xfrm>
        </p:spPr>
        <p:txBody>
          <a:bodyPr/>
          <a:lstStyle>
            <a:lvl1pPr>
              <a:defRPr>
                <a:solidFill>
                  <a:schemeClr val="bg1"/>
                </a:solidFill>
                <a:effectLst>
                  <a:outerShdw blurRad="190500" dist="50800" dir="5400000" algn="ctr" rotWithShape="0">
                    <a:schemeClr val="accent6"/>
                  </a:outerShdw>
                </a:effectLst>
              </a:defRPr>
            </a:lvl1pPr>
          </a:lstStyle>
          <a:p>
            <a:fld id="{DEF3F5F5-7776-394F-A41F-3BAFC9CC9F8E}" type="slidenum">
              <a:rPr lang="en-US" smtClean="0"/>
              <a:pPr/>
              <a:t>‹#›</a:t>
            </a:fld>
            <a:endParaRPr lang="en-US"/>
          </a:p>
        </p:txBody>
      </p:sp>
    </p:spTree>
    <p:extLst>
      <p:ext uri="{BB962C8B-B14F-4D97-AF65-F5344CB8AC3E}">
        <p14:creationId xmlns:p14="http://schemas.microsoft.com/office/powerpoint/2010/main" val="39088737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ull Frame Photo">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889" y="0"/>
            <a:ext cx="12191111" cy="6858000"/>
          </a:xfrm>
        </p:spPr>
        <p:txBody>
          <a:bodyPr/>
          <a:lstStyle>
            <a:lvl1pPr marL="0" indent="0">
              <a:buNone/>
              <a:defRPr sz="3000" baseline="0"/>
            </a:lvl1pPr>
            <a:lvl2pPr marL="586109" indent="0">
              <a:buNone/>
              <a:defRPr sz="3600"/>
            </a:lvl2pPr>
            <a:lvl3pPr marL="1172219" indent="0">
              <a:buNone/>
              <a:defRPr sz="3075"/>
            </a:lvl3pPr>
            <a:lvl4pPr marL="1758328" indent="0">
              <a:buNone/>
              <a:defRPr sz="2550"/>
            </a:lvl4pPr>
            <a:lvl5pPr marL="2344438" indent="0">
              <a:buNone/>
              <a:defRPr sz="2550"/>
            </a:lvl5pPr>
            <a:lvl6pPr marL="2930547" indent="0">
              <a:buNone/>
              <a:defRPr sz="2550"/>
            </a:lvl6pPr>
            <a:lvl7pPr marL="3516656" indent="0">
              <a:buNone/>
              <a:defRPr sz="2550"/>
            </a:lvl7pPr>
            <a:lvl8pPr marL="4102766" indent="0">
              <a:buNone/>
              <a:defRPr sz="2550"/>
            </a:lvl8pPr>
            <a:lvl9pPr marL="4688875" indent="0">
              <a:buNone/>
              <a:defRPr sz="2550"/>
            </a:lvl9pPr>
          </a:lstStyle>
          <a:p>
            <a:r>
              <a:rPr lang="en-US"/>
              <a:t>Click on the icon to insert a photo.</a:t>
            </a:r>
          </a:p>
        </p:txBody>
      </p:sp>
      <p:sp>
        <p:nvSpPr>
          <p:cNvPr id="4" name="Text Placeholder 8">
            <a:extLst>
              <a:ext uri="{FF2B5EF4-FFF2-40B4-BE49-F238E27FC236}">
                <a16:creationId xmlns:a16="http://schemas.microsoft.com/office/drawing/2014/main" id="{26BAF3DF-8C60-744C-9875-A2DDB0E7B2FE}"/>
              </a:ext>
            </a:extLst>
          </p:cNvPr>
          <p:cNvSpPr>
            <a:spLocks noGrp="1"/>
          </p:cNvSpPr>
          <p:nvPr>
            <p:ph type="body" sz="quarter" idx="17" hasCustomPrompt="1"/>
          </p:nvPr>
        </p:nvSpPr>
        <p:spPr>
          <a:xfrm>
            <a:off x="6659523" y="5605156"/>
            <a:ext cx="5532477" cy="702821"/>
          </a:xfrm>
          <a:solidFill>
            <a:schemeClr val="accent3"/>
          </a:solidFill>
          <a:ln>
            <a:noFill/>
          </a:ln>
        </p:spPr>
        <p:txBody>
          <a:bodyPr wrap="square" lIns="252000" tIns="252000" rIns="252000" bIns="252000" anchor="ctr">
            <a:spAutoFit/>
          </a:bodyPr>
          <a:lstStyle>
            <a:lvl1pPr>
              <a:lnSpc>
                <a:spcPct val="80000"/>
              </a:lnSpc>
              <a:defRPr sz="1575" b="1" baseline="0">
                <a:ln>
                  <a:noFill/>
                </a:ln>
                <a:solidFill>
                  <a:schemeClr val="bg1"/>
                </a:solidFill>
                <a:effectLst/>
              </a:defRPr>
            </a:lvl1pPr>
          </a:lstStyle>
          <a:p>
            <a:pPr lvl="0"/>
            <a:r>
              <a:rPr lang="en-CA"/>
              <a:t>Optional short caption here</a:t>
            </a:r>
            <a:endParaRPr lang="en-US"/>
          </a:p>
        </p:txBody>
      </p:sp>
      <p:sp>
        <p:nvSpPr>
          <p:cNvPr id="5" name="Slide Number Placeholder 8">
            <a:extLst>
              <a:ext uri="{FF2B5EF4-FFF2-40B4-BE49-F238E27FC236}">
                <a16:creationId xmlns:a16="http://schemas.microsoft.com/office/drawing/2014/main" id="{E13BE4A3-6693-0C44-9A5F-DCD4629FAF2D}"/>
              </a:ext>
            </a:extLst>
          </p:cNvPr>
          <p:cNvSpPr>
            <a:spLocks noGrp="1"/>
          </p:cNvSpPr>
          <p:nvPr>
            <p:ph type="sldNum" sz="quarter" idx="29"/>
          </p:nvPr>
        </p:nvSpPr>
        <p:spPr>
          <a:xfrm>
            <a:off x="200492" y="6373091"/>
            <a:ext cx="396810" cy="365126"/>
          </a:xfrm>
        </p:spPr>
        <p:txBody>
          <a:bodyPr/>
          <a:lstStyle>
            <a:lvl1pPr>
              <a:defRPr>
                <a:solidFill>
                  <a:schemeClr val="bg1"/>
                </a:solidFill>
                <a:effectLst>
                  <a:outerShdw blurRad="190500" dist="50800" dir="5400000" algn="ctr" rotWithShape="0">
                    <a:schemeClr val="accent6"/>
                  </a:outerShdw>
                </a:effectLst>
              </a:defRPr>
            </a:lvl1pPr>
          </a:lstStyle>
          <a:p>
            <a:fld id="{DEF3F5F5-7776-394F-A41F-3BAFC9CC9F8E}" type="slidenum">
              <a:rPr lang="en-US" smtClean="0"/>
              <a:pPr/>
              <a:t>‹#›</a:t>
            </a:fld>
            <a:endParaRPr lang="en-US"/>
          </a:p>
        </p:txBody>
      </p:sp>
    </p:spTree>
    <p:extLst>
      <p:ext uri="{BB962C8B-B14F-4D97-AF65-F5344CB8AC3E}">
        <p14:creationId xmlns:p14="http://schemas.microsoft.com/office/powerpoint/2010/main" val="14679287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Photos">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157207" y="635489"/>
            <a:ext cx="5358134" cy="5022000"/>
          </a:xfrm>
        </p:spPr>
        <p:txBody>
          <a:bodyPr/>
          <a:lstStyle>
            <a:lvl1pPr>
              <a:defRPr sz="2100"/>
            </a:lvl1pPr>
          </a:lstStyle>
          <a:p>
            <a:r>
              <a:rPr lang="en-US"/>
              <a:t>Click on the icon to insert a photo.</a:t>
            </a:r>
          </a:p>
        </p:txBody>
      </p:sp>
      <p:sp>
        <p:nvSpPr>
          <p:cNvPr id="6" name="Picture Placeholder 5"/>
          <p:cNvSpPr>
            <a:spLocks noGrp="1"/>
          </p:cNvSpPr>
          <p:nvPr>
            <p:ph type="pic" sz="quarter" idx="11" hasCustomPrompt="1"/>
          </p:nvPr>
        </p:nvSpPr>
        <p:spPr>
          <a:xfrm>
            <a:off x="622220" y="635489"/>
            <a:ext cx="5358701" cy="5022000"/>
          </a:xfrm>
        </p:spPr>
        <p:txBody>
          <a:bodyPr/>
          <a:lstStyle>
            <a:lvl1pPr>
              <a:defRPr sz="2100"/>
            </a:lvl1pPr>
          </a:lstStyle>
          <a:p>
            <a:r>
              <a:rPr lang="en-US"/>
              <a:t>Click on the icon to insert a photo.</a:t>
            </a:r>
          </a:p>
        </p:txBody>
      </p:sp>
      <p:sp>
        <p:nvSpPr>
          <p:cNvPr id="10" name="Text Placeholder 8">
            <a:extLst>
              <a:ext uri="{FF2B5EF4-FFF2-40B4-BE49-F238E27FC236}">
                <a16:creationId xmlns:a16="http://schemas.microsoft.com/office/drawing/2014/main" id="{DE68C47B-F40A-D749-BA8A-BE1574238612}"/>
              </a:ext>
            </a:extLst>
          </p:cNvPr>
          <p:cNvSpPr>
            <a:spLocks noGrp="1"/>
          </p:cNvSpPr>
          <p:nvPr>
            <p:ph type="body" sz="quarter" idx="17" hasCustomPrompt="1"/>
          </p:nvPr>
        </p:nvSpPr>
        <p:spPr>
          <a:xfrm>
            <a:off x="2209512" y="4661532"/>
            <a:ext cx="3771409" cy="702821"/>
          </a:xfrm>
          <a:solidFill>
            <a:schemeClr val="accent3"/>
          </a:solidFill>
          <a:ln>
            <a:noFill/>
          </a:ln>
        </p:spPr>
        <p:txBody>
          <a:bodyPr wrap="square" lIns="252000" tIns="252000" rIns="252000" bIns="252000" anchor="ctr">
            <a:spAutoFit/>
          </a:bodyPr>
          <a:lstStyle>
            <a:lvl1pPr>
              <a:lnSpc>
                <a:spcPct val="80000"/>
              </a:lnSpc>
              <a:defRPr sz="1575" b="1" baseline="0">
                <a:ln>
                  <a:noFill/>
                </a:ln>
                <a:solidFill>
                  <a:schemeClr val="bg1"/>
                </a:solidFill>
                <a:effectLst/>
              </a:defRPr>
            </a:lvl1pPr>
          </a:lstStyle>
          <a:p>
            <a:pPr lvl="0"/>
            <a:r>
              <a:rPr lang="en-CA"/>
              <a:t>Optional short caption here</a:t>
            </a:r>
            <a:endParaRPr lang="en-US"/>
          </a:p>
        </p:txBody>
      </p:sp>
      <p:sp>
        <p:nvSpPr>
          <p:cNvPr id="13" name="Text Placeholder 8">
            <a:extLst>
              <a:ext uri="{FF2B5EF4-FFF2-40B4-BE49-F238E27FC236}">
                <a16:creationId xmlns:a16="http://schemas.microsoft.com/office/drawing/2014/main" id="{93DE2794-D63E-6345-97E4-20E48F83FE88}"/>
              </a:ext>
            </a:extLst>
          </p:cNvPr>
          <p:cNvSpPr>
            <a:spLocks noGrp="1"/>
          </p:cNvSpPr>
          <p:nvPr>
            <p:ph type="body" sz="quarter" idx="20" hasCustomPrompt="1"/>
          </p:nvPr>
        </p:nvSpPr>
        <p:spPr>
          <a:xfrm>
            <a:off x="7752292" y="4661532"/>
            <a:ext cx="3771409" cy="702821"/>
          </a:xfrm>
          <a:solidFill>
            <a:schemeClr val="accent3"/>
          </a:solidFill>
          <a:ln>
            <a:noFill/>
          </a:ln>
        </p:spPr>
        <p:txBody>
          <a:bodyPr wrap="square" lIns="252000" tIns="252000" rIns="252000" bIns="252000" anchor="ctr">
            <a:spAutoFit/>
          </a:bodyPr>
          <a:lstStyle>
            <a:lvl1pPr>
              <a:lnSpc>
                <a:spcPct val="80000"/>
              </a:lnSpc>
              <a:defRPr sz="1575" b="1" baseline="0">
                <a:ln>
                  <a:noFill/>
                </a:ln>
                <a:solidFill>
                  <a:schemeClr val="bg1"/>
                </a:solidFill>
                <a:effectLst/>
              </a:defRPr>
            </a:lvl1pPr>
          </a:lstStyle>
          <a:p>
            <a:pPr lvl="0"/>
            <a:r>
              <a:rPr lang="en-CA"/>
              <a:t>Optional short caption here</a:t>
            </a:r>
            <a:endParaRPr lang="en-US"/>
          </a:p>
        </p:txBody>
      </p:sp>
      <p:sp>
        <p:nvSpPr>
          <p:cNvPr id="15" name="Slide Number Placeholder 8">
            <a:extLst>
              <a:ext uri="{FF2B5EF4-FFF2-40B4-BE49-F238E27FC236}">
                <a16:creationId xmlns:a16="http://schemas.microsoft.com/office/drawing/2014/main" id="{4A4BA4F2-F909-BE49-91F7-2D1B976AED87}"/>
              </a:ext>
            </a:extLst>
          </p:cNvPr>
          <p:cNvSpPr>
            <a:spLocks noGrp="1"/>
          </p:cNvSpPr>
          <p:nvPr>
            <p:ph type="sldNum" sz="quarter" idx="29"/>
          </p:nvPr>
        </p:nvSpPr>
        <p:spPr>
          <a:xfrm>
            <a:off x="200492" y="6373091"/>
            <a:ext cx="396810" cy="365126"/>
          </a:xfrm>
        </p:spPr>
        <p:txBody>
          <a:bodyPr/>
          <a:lstStyle>
            <a:lvl1pPr>
              <a:defRPr>
                <a:solidFill>
                  <a:schemeClr val="tx2"/>
                </a:solidFill>
              </a:defRPr>
            </a:lvl1pPr>
          </a:lstStyle>
          <a:p>
            <a:fld id="{DEF3F5F5-7776-394F-A41F-3BAFC9CC9F8E}" type="slidenum">
              <a:rPr lang="en-US" smtClean="0"/>
              <a:pPr/>
              <a:t>‹#›</a:t>
            </a:fld>
            <a:endParaRPr lang="en-US"/>
          </a:p>
        </p:txBody>
      </p:sp>
      <p:pic>
        <p:nvPicPr>
          <p:cNvPr id="19" name="Picture 18">
            <a:extLst>
              <a:ext uri="{FF2B5EF4-FFF2-40B4-BE49-F238E27FC236}">
                <a16:creationId xmlns:a16="http://schemas.microsoft.com/office/drawing/2014/main" id="{F3C4BED5-F02F-A542-BCEF-50A2662CAD55}"/>
              </a:ext>
            </a:extLst>
          </p:cNvPr>
          <p:cNvPicPr>
            <a:picLocks noChangeAspect="1"/>
          </p:cNvPicPr>
          <p:nvPr userDrawn="1"/>
        </p:nvPicPr>
        <p:blipFill>
          <a:blip r:embed="rId2"/>
          <a:stretch>
            <a:fillRect/>
          </a:stretch>
        </p:blipFill>
        <p:spPr>
          <a:xfrm>
            <a:off x="11515340" y="6410273"/>
            <a:ext cx="473787" cy="290762"/>
          </a:xfrm>
          <a:prstGeom prst="rect">
            <a:avLst/>
          </a:prstGeom>
        </p:spPr>
      </p:pic>
    </p:spTree>
    <p:extLst>
      <p:ext uri="{BB962C8B-B14F-4D97-AF65-F5344CB8AC3E}">
        <p14:creationId xmlns:p14="http://schemas.microsoft.com/office/powerpoint/2010/main" val="318527972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IDEAWORKS">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2" y="2765524"/>
            <a:ext cx="7250674" cy="1635518"/>
          </a:xfrm>
        </p:spPr>
        <p:txBody>
          <a:bodyPr anchor="b"/>
          <a:lstStyle>
            <a:lvl1pPr>
              <a:lnSpc>
                <a:spcPct val="100000"/>
              </a:lnSpc>
              <a:defRPr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CA"/>
              <a:t>This is your presentation title</a:t>
            </a:r>
            <a:endParaRPr lang="en-US"/>
          </a:p>
        </p:txBody>
      </p:sp>
      <p:sp>
        <p:nvSpPr>
          <p:cNvPr id="3" name="Subtitle 2"/>
          <p:cNvSpPr>
            <a:spLocks noGrp="1"/>
          </p:cNvSpPr>
          <p:nvPr>
            <p:ph type="subTitle" idx="1" hasCustomPrompt="1"/>
          </p:nvPr>
        </p:nvSpPr>
        <p:spPr>
          <a:xfrm>
            <a:off x="609602" y="4502640"/>
            <a:ext cx="9117331" cy="1185466"/>
          </a:xfrm>
        </p:spPr>
        <p:txBody>
          <a:bodyPr lIns="0" tIns="0" rIns="0" bIns="0">
            <a:noAutofit/>
          </a:bodyPr>
          <a:lstStyle>
            <a:lvl1pPr marL="0" indent="0" algn="l">
              <a:lnSpc>
                <a:spcPct val="100000"/>
              </a:lnSpc>
              <a:buNone/>
              <a:defRPr sz="2400" baseline="0">
                <a:solidFill>
                  <a:schemeClr val="accent3"/>
                </a:solidFill>
              </a:defRPr>
            </a:lvl1pPr>
            <a:lvl2pPr marL="586109" indent="0" algn="ctr">
              <a:buNone/>
              <a:defRPr>
                <a:solidFill>
                  <a:schemeClr val="tx1">
                    <a:tint val="75000"/>
                  </a:schemeClr>
                </a:solidFill>
              </a:defRPr>
            </a:lvl2pPr>
            <a:lvl3pPr marL="1172219" indent="0" algn="ctr">
              <a:buNone/>
              <a:defRPr>
                <a:solidFill>
                  <a:schemeClr val="tx1">
                    <a:tint val="75000"/>
                  </a:schemeClr>
                </a:solidFill>
              </a:defRPr>
            </a:lvl3pPr>
            <a:lvl4pPr marL="1758328" indent="0" algn="ctr">
              <a:buNone/>
              <a:defRPr>
                <a:solidFill>
                  <a:schemeClr val="tx1">
                    <a:tint val="75000"/>
                  </a:schemeClr>
                </a:solidFill>
              </a:defRPr>
            </a:lvl4pPr>
            <a:lvl5pPr marL="2344438" indent="0" algn="ctr">
              <a:buNone/>
              <a:defRPr>
                <a:solidFill>
                  <a:schemeClr val="tx1">
                    <a:tint val="75000"/>
                  </a:schemeClr>
                </a:solidFill>
              </a:defRPr>
            </a:lvl5pPr>
            <a:lvl6pPr marL="2930547" indent="0" algn="ctr">
              <a:buNone/>
              <a:defRPr>
                <a:solidFill>
                  <a:schemeClr val="tx1">
                    <a:tint val="75000"/>
                  </a:schemeClr>
                </a:solidFill>
              </a:defRPr>
            </a:lvl6pPr>
            <a:lvl7pPr marL="3516656" indent="0" algn="ctr">
              <a:buNone/>
              <a:defRPr>
                <a:solidFill>
                  <a:schemeClr val="tx1">
                    <a:tint val="75000"/>
                  </a:schemeClr>
                </a:solidFill>
              </a:defRPr>
            </a:lvl7pPr>
            <a:lvl8pPr marL="4102766" indent="0" algn="ctr">
              <a:buNone/>
              <a:defRPr>
                <a:solidFill>
                  <a:schemeClr val="tx1">
                    <a:tint val="75000"/>
                  </a:schemeClr>
                </a:solidFill>
              </a:defRPr>
            </a:lvl8pPr>
            <a:lvl9pPr marL="4688875" indent="0" algn="ctr">
              <a:buNone/>
              <a:defRPr>
                <a:solidFill>
                  <a:schemeClr val="tx1">
                    <a:tint val="75000"/>
                  </a:schemeClr>
                </a:solidFill>
              </a:defRPr>
            </a:lvl9pPr>
          </a:lstStyle>
          <a:p>
            <a:r>
              <a:rPr lang="en-CA"/>
              <a:t>Presentation subtitle or brief one-sentence description.</a:t>
            </a:r>
            <a:endParaRPr lang="en-US"/>
          </a:p>
        </p:txBody>
      </p:sp>
      <p:sp>
        <p:nvSpPr>
          <p:cNvPr id="5" name="Text Placeholder 4"/>
          <p:cNvSpPr>
            <a:spLocks noGrp="1"/>
          </p:cNvSpPr>
          <p:nvPr>
            <p:ph type="body" sz="quarter" idx="10" hasCustomPrompt="1"/>
          </p:nvPr>
        </p:nvSpPr>
        <p:spPr>
          <a:xfrm>
            <a:off x="609601" y="5783580"/>
            <a:ext cx="5358682" cy="471660"/>
          </a:xfrm>
        </p:spPr>
        <p:txBody>
          <a:bodyPr anchor="b"/>
          <a:lstStyle>
            <a:lvl1pPr>
              <a:defRPr sz="1800" baseline="0">
                <a:solidFill>
                  <a:schemeClr val="bg1"/>
                </a:solidFill>
              </a:defRPr>
            </a:lvl1pPr>
          </a:lstStyle>
          <a:p>
            <a:pPr lvl="0"/>
            <a:r>
              <a:rPr lang="en-CA"/>
              <a:t>Place date or name here</a:t>
            </a:r>
            <a:endParaRPr lang="en-US"/>
          </a:p>
        </p:txBody>
      </p:sp>
      <p:pic>
        <p:nvPicPr>
          <p:cNvPr id="7" name="Picture 6">
            <a:extLst>
              <a:ext uri="{FF2B5EF4-FFF2-40B4-BE49-F238E27FC236}">
                <a16:creationId xmlns:a16="http://schemas.microsoft.com/office/drawing/2014/main" id="{8D5173A6-0ABD-EC48-A0BF-4B8978843121}"/>
              </a:ext>
            </a:extLst>
          </p:cNvPr>
          <p:cNvPicPr>
            <a:picLocks noChangeAspect="1"/>
          </p:cNvPicPr>
          <p:nvPr userDrawn="1"/>
        </p:nvPicPr>
        <p:blipFill>
          <a:blip r:embed="rId2"/>
          <a:stretch>
            <a:fillRect/>
          </a:stretch>
        </p:blipFill>
        <p:spPr>
          <a:xfrm>
            <a:off x="8757507" y="612422"/>
            <a:ext cx="2828649" cy="598971"/>
          </a:xfrm>
          <a:prstGeom prst="rect">
            <a:avLst/>
          </a:prstGeom>
        </p:spPr>
      </p:pic>
    </p:spTree>
    <p:extLst>
      <p:ext uri="{BB962C8B-B14F-4D97-AF65-F5344CB8AC3E}">
        <p14:creationId xmlns:p14="http://schemas.microsoft.com/office/powerpoint/2010/main" val="4270364596"/>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 with Description">
    <p:bg>
      <p:bgPr>
        <a:solidFill>
          <a:schemeClr val="bg1"/>
        </a:solidFill>
        <a:effectLst/>
      </p:bgPr>
    </p:bg>
    <p:spTree>
      <p:nvGrpSpPr>
        <p:cNvPr id="1" name=""/>
        <p:cNvGrpSpPr/>
        <p:nvPr/>
      </p:nvGrpSpPr>
      <p:grpSpPr>
        <a:xfrm>
          <a:off x="0" y="0"/>
          <a:ext cx="0" cy="0"/>
          <a:chOff x="0" y="0"/>
          <a:chExt cx="0" cy="0"/>
        </a:xfrm>
      </p:grpSpPr>
      <p:sp>
        <p:nvSpPr>
          <p:cNvPr id="12" name="Picture Placeholder 5"/>
          <p:cNvSpPr>
            <a:spLocks noGrp="1"/>
          </p:cNvSpPr>
          <p:nvPr>
            <p:ph type="pic" sz="quarter" idx="11" hasCustomPrompt="1"/>
          </p:nvPr>
        </p:nvSpPr>
        <p:spPr>
          <a:xfrm>
            <a:off x="622220" y="622301"/>
            <a:ext cx="8698367" cy="5022000"/>
          </a:xfrm>
        </p:spPr>
        <p:txBody>
          <a:bodyPr/>
          <a:lstStyle>
            <a:lvl1pPr>
              <a:defRPr baseline="0"/>
            </a:lvl1pPr>
          </a:lstStyle>
          <a:p>
            <a:r>
              <a:rPr lang="en-US"/>
              <a:t>Click on the icon to insert a photo.</a:t>
            </a:r>
          </a:p>
        </p:txBody>
      </p:sp>
      <p:sp>
        <p:nvSpPr>
          <p:cNvPr id="9" name="Slide Number Placeholder 8">
            <a:extLst>
              <a:ext uri="{FF2B5EF4-FFF2-40B4-BE49-F238E27FC236}">
                <a16:creationId xmlns:a16="http://schemas.microsoft.com/office/drawing/2014/main" id="{3C16A0F2-11C2-3D49-8F3E-AAAABDA9557A}"/>
              </a:ext>
            </a:extLst>
          </p:cNvPr>
          <p:cNvSpPr>
            <a:spLocks noGrp="1"/>
          </p:cNvSpPr>
          <p:nvPr>
            <p:ph type="sldNum" sz="quarter" idx="29"/>
          </p:nvPr>
        </p:nvSpPr>
        <p:spPr>
          <a:xfrm>
            <a:off x="200492" y="6373091"/>
            <a:ext cx="396810" cy="365126"/>
          </a:xfrm>
        </p:spPr>
        <p:txBody>
          <a:bodyPr/>
          <a:lstStyle>
            <a:lvl1pPr>
              <a:defRPr>
                <a:solidFill>
                  <a:schemeClr val="tx2"/>
                </a:solidFill>
              </a:defRPr>
            </a:lvl1pPr>
          </a:lstStyle>
          <a:p>
            <a:fld id="{DEF3F5F5-7776-394F-A41F-3BAFC9CC9F8E}" type="slidenum">
              <a:rPr lang="en-US" smtClean="0"/>
              <a:pPr/>
              <a:t>‹#›</a:t>
            </a:fld>
            <a:endParaRPr lang="en-US"/>
          </a:p>
        </p:txBody>
      </p:sp>
      <p:sp>
        <p:nvSpPr>
          <p:cNvPr id="15" name="Text Placeholder 8">
            <a:extLst>
              <a:ext uri="{FF2B5EF4-FFF2-40B4-BE49-F238E27FC236}">
                <a16:creationId xmlns:a16="http://schemas.microsoft.com/office/drawing/2014/main" id="{001CE34A-094D-6845-9103-C540E60A9AE7}"/>
              </a:ext>
            </a:extLst>
          </p:cNvPr>
          <p:cNvSpPr>
            <a:spLocks noGrp="1"/>
          </p:cNvSpPr>
          <p:nvPr>
            <p:ph type="body" sz="quarter" idx="17" hasCustomPrompt="1"/>
          </p:nvPr>
        </p:nvSpPr>
        <p:spPr>
          <a:xfrm>
            <a:off x="5549177" y="4661532"/>
            <a:ext cx="3771409" cy="702821"/>
          </a:xfrm>
          <a:solidFill>
            <a:schemeClr val="accent3"/>
          </a:solidFill>
          <a:ln>
            <a:noFill/>
          </a:ln>
        </p:spPr>
        <p:txBody>
          <a:bodyPr wrap="square" lIns="252000" tIns="252000" rIns="252000" bIns="252000" anchor="ctr">
            <a:spAutoFit/>
          </a:bodyPr>
          <a:lstStyle>
            <a:lvl1pPr>
              <a:lnSpc>
                <a:spcPct val="80000"/>
              </a:lnSpc>
              <a:defRPr sz="1575" b="1" baseline="0">
                <a:ln>
                  <a:noFill/>
                </a:ln>
                <a:solidFill>
                  <a:schemeClr val="bg1"/>
                </a:solidFill>
                <a:effectLst/>
              </a:defRPr>
            </a:lvl1pPr>
          </a:lstStyle>
          <a:p>
            <a:pPr lvl="0"/>
            <a:r>
              <a:rPr lang="en-CA"/>
              <a:t>Optional short caption here</a:t>
            </a:r>
            <a:endParaRPr lang="en-US"/>
          </a:p>
        </p:txBody>
      </p:sp>
      <p:sp>
        <p:nvSpPr>
          <p:cNvPr id="16" name="Rectangle 15">
            <a:extLst>
              <a:ext uri="{FF2B5EF4-FFF2-40B4-BE49-F238E27FC236}">
                <a16:creationId xmlns:a16="http://schemas.microsoft.com/office/drawing/2014/main" id="{29F492E8-43A9-2E41-8001-87E177A778F2}"/>
              </a:ext>
            </a:extLst>
          </p:cNvPr>
          <p:cNvSpPr/>
          <p:nvPr userDrawn="1"/>
        </p:nvSpPr>
        <p:spPr>
          <a:xfrm>
            <a:off x="9828861" y="0"/>
            <a:ext cx="2363139" cy="68580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Text Placeholder 4">
            <a:extLst>
              <a:ext uri="{FF2B5EF4-FFF2-40B4-BE49-F238E27FC236}">
                <a16:creationId xmlns:a16="http://schemas.microsoft.com/office/drawing/2014/main" id="{7C5D5D1F-CBDF-2241-A62B-13C551558617}"/>
              </a:ext>
            </a:extLst>
          </p:cNvPr>
          <p:cNvSpPr>
            <a:spLocks noGrp="1"/>
          </p:cNvSpPr>
          <p:nvPr>
            <p:ph type="body" sz="quarter" idx="20" hasCustomPrompt="1"/>
          </p:nvPr>
        </p:nvSpPr>
        <p:spPr>
          <a:xfrm>
            <a:off x="10012308" y="576274"/>
            <a:ext cx="1996245" cy="5075227"/>
          </a:xfrm>
        </p:spPr>
        <p:txBody>
          <a:bodyPr/>
          <a:lstStyle>
            <a:lvl1pPr marL="0" marR="0" indent="0" algn="l" defTabSz="586109" rtl="0" eaLnBrk="1" fontAlgn="auto" latinLnBrk="0" hangingPunct="1">
              <a:lnSpc>
                <a:spcPct val="110000"/>
              </a:lnSpc>
              <a:spcBef>
                <a:spcPct val="20000"/>
              </a:spcBef>
              <a:spcAft>
                <a:spcPts val="0"/>
              </a:spcAft>
              <a:buClr>
                <a:schemeClr val="accent2"/>
              </a:buClr>
              <a:buSzTx/>
              <a:buFontTx/>
              <a:buNone/>
              <a:tabLst/>
              <a:defRPr sz="1500">
                <a:solidFill>
                  <a:schemeClr val="bg2"/>
                </a:solidFill>
              </a:defRPr>
            </a:lvl1pPr>
          </a:lstStyle>
          <a:p>
            <a:pPr marL="0" marR="0" lvl="0" indent="0" algn="l" defTabSz="586109" rtl="0" eaLnBrk="1" fontAlgn="auto" latinLnBrk="0" hangingPunct="1">
              <a:lnSpc>
                <a:spcPct val="110000"/>
              </a:lnSpc>
              <a:spcBef>
                <a:spcPct val="20000"/>
              </a:spcBef>
              <a:spcAft>
                <a:spcPts val="0"/>
              </a:spcAft>
              <a:buClr>
                <a:schemeClr val="accent2"/>
              </a:buClr>
              <a:buSzTx/>
              <a:buFontTx/>
              <a:buNone/>
              <a:tabLst/>
              <a:defRPr/>
            </a:pPr>
            <a:r>
              <a:rPr lang="en-CA"/>
              <a:t>An optional annotation or text box for extra information.</a:t>
            </a:r>
            <a:endParaRPr lang="en-US"/>
          </a:p>
          <a:p>
            <a:pPr lvl="0"/>
            <a:endParaRPr lang="en-US"/>
          </a:p>
        </p:txBody>
      </p:sp>
      <p:sp>
        <p:nvSpPr>
          <p:cNvPr id="18" name="Text Placeholder 9">
            <a:extLst>
              <a:ext uri="{FF2B5EF4-FFF2-40B4-BE49-F238E27FC236}">
                <a16:creationId xmlns:a16="http://schemas.microsoft.com/office/drawing/2014/main" id="{92BF134A-80E9-EC4D-BD4C-08F14EE359D9}"/>
              </a:ext>
            </a:extLst>
          </p:cNvPr>
          <p:cNvSpPr>
            <a:spLocks noGrp="1"/>
          </p:cNvSpPr>
          <p:nvPr>
            <p:ph type="body" sz="quarter" idx="14" hasCustomPrompt="1"/>
          </p:nvPr>
        </p:nvSpPr>
        <p:spPr>
          <a:xfrm>
            <a:off x="703965" y="6373091"/>
            <a:ext cx="5518224" cy="365126"/>
          </a:xfrm>
        </p:spPr>
        <p:txBody>
          <a:bodyPr anchor="ctr"/>
          <a:lstStyle>
            <a:lvl1pPr>
              <a:defRPr sz="1575" i="1">
                <a:solidFill>
                  <a:schemeClr val="accent6"/>
                </a:solidFill>
              </a:defRPr>
            </a:lvl1pPr>
          </a:lstStyle>
          <a:p>
            <a:pPr lvl="0"/>
            <a:r>
              <a:rPr lang="en-CA"/>
              <a:t>For photo credit or additional information.</a:t>
            </a:r>
            <a:endParaRPr lang="en-US"/>
          </a:p>
        </p:txBody>
      </p:sp>
    </p:spTree>
    <p:extLst>
      <p:ext uri="{BB962C8B-B14F-4D97-AF65-F5344CB8AC3E}">
        <p14:creationId xmlns:p14="http://schemas.microsoft.com/office/powerpoint/2010/main" val="34047195"/>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raphic + Title and Description">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9FF189-D254-354B-B9E8-4DB4699D081A}"/>
              </a:ext>
            </a:extLst>
          </p:cNvPr>
          <p:cNvSpPr/>
          <p:nvPr userDrawn="1"/>
        </p:nvSpPr>
        <p:spPr>
          <a:xfrm>
            <a:off x="9828861" y="0"/>
            <a:ext cx="2363139" cy="68580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Text Placeholder 4">
            <a:extLst>
              <a:ext uri="{FF2B5EF4-FFF2-40B4-BE49-F238E27FC236}">
                <a16:creationId xmlns:a16="http://schemas.microsoft.com/office/drawing/2014/main" id="{E1D7017C-A13A-3D40-AC90-31BF01FC15ED}"/>
              </a:ext>
            </a:extLst>
          </p:cNvPr>
          <p:cNvSpPr>
            <a:spLocks noGrp="1"/>
          </p:cNvSpPr>
          <p:nvPr>
            <p:ph type="body" sz="quarter" idx="20" hasCustomPrompt="1"/>
          </p:nvPr>
        </p:nvSpPr>
        <p:spPr>
          <a:xfrm>
            <a:off x="10012308" y="576274"/>
            <a:ext cx="1996245" cy="5075227"/>
          </a:xfrm>
        </p:spPr>
        <p:txBody>
          <a:bodyPr/>
          <a:lstStyle>
            <a:lvl1pPr marL="0" marR="0" indent="0" algn="l" defTabSz="586109" rtl="0" eaLnBrk="1" fontAlgn="auto" latinLnBrk="0" hangingPunct="1">
              <a:lnSpc>
                <a:spcPct val="110000"/>
              </a:lnSpc>
              <a:spcBef>
                <a:spcPct val="20000"/>
              </a:spcBef>
              <a:spcAft>
                <a:spcPts val="0"/>
              </a:spcAft>
              <a:buClr>
                <a:schemeClr val="accent2"/>
              </a:buClr>
              <a:buSzTx/>
              <a:buFontTx/>
              <a:buNone/>
              <a:tabLst/>
              <a:defRPr sz="1500">
                <a:solidFill>
                  <a:schemeClr val="bg2"/>
                </a:solidFill>
              </a:defRPr>
            </a:lvl1pPr>
          </a:lstStyle>
          <a:p>
            <a:pPr marL="0" marR="0" lvl="0" indent="0" algn="l" defTabSz="586109" rtl="0" eaLnBrk="1" fontAlgn="auto" latinLnBrk="0" hangingPunct="1">
              <a:lnSpc>
                <a:spcPct val="110000"/>
              </a:lnSpc>
              <a:spcBef>
                <a:spcPct val="20000"/>
              </a:spcBef>
              <a:spcAft>
                <a:spcPts val="0"/>
              </a:spcAft>
              <a:buClr>
                <a:schemeClr val="accent2"/>
              </a:buClr>
              <a:buSzTx/>
              <a:buFontTx/>
              <a:buNone/>
              <a:tabLst/>
              <a:defRPr/>
            </a:pPr>
            <a:r>
              <a:rPr lang="en-CA"/>
              <a:t>An optional annotation or text box for extra information.</a:t>
            </a:r>
            <a:endParaRPr lang="en-US"/>
          </a:p>
          <a:p>
            <a:pPr lvl="0"/>
            <a:endParaRPr lang="en-US"/>
          </a:p>
        </p:txBody>
      </p:sp>
      <p:sp>
        <p:nvSpPr>
          <p:cNvPr id="13" name="Picture Placeholder 5"/>
          <p:cNvSpPr>
            <a:spLocks noGrp="1"/>
          </p:cNvSpPr>
          <p:nvPr>
            <p:ph type="pic" sz="quarter" idx="11" hasCustomPrompt="1"/>
          </p:nvPr>
        </p:nvSpPr>
        <p:spPr>
          <a:xfrm>
            <a:off x="622220" y="1803401"/>
            <a:ext cx="7093623" cy="3840900"/>
          </a:xfrm>
        </p:spPr>
        <p:txBody>
          <a:bodyPr/>
          <a:lstStyle/>
          <a:p>
            <a:r>
              <a:rPr lang="en-US"/>
              <a:t>Click on the icon to insert a graphic.</a:t>
            </a:r>
          </a:p>
        </p:txBody>
      </p:sp>
      <p:sp>
        <p:nvSpPr>
          <p:cNvPr id="20" name="Title 1"/>
          <p:cNvSpPr>
            <a:spLocks noGrp="1"/>
          </p:cNvSpPr>
          <p:nvPr>
            <p:ph type="title" hasCustomPrompt="1"/>
          </p:nvPr>
        </p:nvSpPr>
        <p:spPr>
          <a:xfrm>
            <a:off x="609601" y="576274"/>
            <a:ext cx="7106241" cy="1001980"/>
          </a:xfrm>
        </p:spPr>
        <p:txBody>
          <a:bodyPr anchor="t">
            <a:noAutofit/>
          </a:bodyPr>
          <a:lstStyle>
            <a:lvl1pPr>
              <a:lnSpc>
                <a:spcPct val="100000"/>
              </a:lnSpc>
              <a:defRPr sz="3300" b="1" baseline="0">
                <a:solidFill>
                  <a:schemeClr val="tx2"/>
                </a:solidFill>
              </a:defRPr>
            </a:lvl1pPr>
          </a:lstStyle>
          <a:p>
            <a:r>
              <a:rPr lang="en-CA"/>
              <a:t>This is graphic slide with a title and optional annotation</a:t>
            </a:r>
            <a:endParaRPr lang="en-US"/>
          </a:p>
        </p:txBody>
      </p:sp>
      <p:sp>
        <p:nvSpPr>
          <p:cNvPr id="9" name="Slide Number Placeholder 8">
            <a:extLst>
              <a:ext uri="{FF2B5EF4-FFF2-40B4-BE49-F238E27FC236}">
                <a16:creationId xmlns:a16="http://schemas.microsoft.com/office/drawing/2014/main" id="{147CF2C8-2C4D-F84B-ADC8-6602C0D57B38}"/>
              </a:ext>
            </a:extLst>
          </p:cNvPr>
          <p:cNvSpPr>
            <a:spLocks noGrp="1"/>
          </p:cNvSpPr>
          <p:nvPr>
            <p:ph type="sldNum" sz="quarter" idx="29"/>
          </p:nvPr>
        </p:nvSpPr>
        <p:spPr>
          <a:xfrm>
            <a:off x="200492" y="6373091"/>
            <a:ext cx="396810" cy="365126"/>
          </a:xfrm>
        </p:spPr>
        <p:txBody>
          <a:bodyPr/>
          <a:lstStyle>
            <a:lvl1pPr>
              <a:defRPr>
                <a:solidFill>
                  <a:schemeClr val="tx2"/>
                </a:solidFill>
              </a:defRPr>
            </a:lvl1pPr>
          </a:lstStyle>
          <a:p>
            <a:fld id="{DEF3F5F5-7776-394F-A41F-3BAFC9CC9F8E}" type="slidenum">
              <a:rPr lang="en-US" smtClean="0"/>
              <a:pPr/>
              <a:t>‹#›</a:t>
            </a:fld>
            <a:endParaRPr lang="en-US"/>
          </a:p>
        </p:txBody>
      </p:sp>
      <p:sp>
        <p:nvSpPr>
          <p:cNvPr id="16" name="Text Placeholder 9">
            <a:extLst>
              <a:ext uri="{FF2B5EF4-FFF2-40B4-BE49-F238E27FC236}">
                <a16:creationId xmlns:a16="http://schemas.microsoft.com/office/drawing/2014/main" id="{FA5659BC-24E4-8844-ADAE-DA7249D0C5EF}"/>
              </a:ext>
            </a:extLst>
          </p:cNvPr>
          <p:cNvSpPr>
            <a:spLocks noGrp="1"/>
          </p:cNvSpPr>
          <p:nvPr>
            <p:ph type="body" sz="quarter" idx="14" hasCustomPrompt="1"/>
          </p:nvPr>
        </p:nvSpPr>
        <p:spPr>
          <a:xfrm>
            <a:off x="703965" y="6373091"/>
            <a:ext cx="5518224" cy="365126"/>
          </a:xfrm>
        </p:spPr>
        <p:txBody>
          <a:bodyPr anchor="ctr"/>
          <a:lstStyle>
            <a:lvl1pPr>
              <a:defRPr sz="1575" i="1">
                <a:solidFill>
                  <a:schemeClr val="accent6"/>
                </a:solidFill>
              </a:defRPr>
            </a:lvl1pPr>
          </a:lstStyle>
          <a:p>
            <a:pPr lvl="0"/>
            <a:r>
              <a:rPr lang="en-CA"/>
              <a:t>For photo credit or additional information.</a:t>
            </a:r>
            <a:endParaRPr lang="en-US"/>
          </a:p>
        </p:txBody>
      </p:sp>
    </p:spTree>
    <p:extLst>
      <p:ext uri="{BB962C8B-B14F-4D97-AF65-F5344CB8AC3E}">
        <p14:creationId xmlns:p14="http://schemas.microsoft.com/office/powerpoint/2010/main" val="810635496"/>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ble or Chart">
    <p:bg>
      <p:bgRef idx="1001">
        <a:schemeClr val="bg1"/>
      </p:bgRef>
    </p:bg>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09601" y="576274"/>
            <a:ext cx="7106241" cy="1001980"/>
          </a:xfrm>
        </p:spPr>
        <p:txBody>
          <a:bodyPr anchor="t">
            <a:noAutofit/>
          </a:bodyPr>
          <a:lstStyle>
            <a:lvl1pPr>
              <a:lnSpc>
                <a:spcPct val="100000"/>
              </a:lnSpc>
              <a:defRPr sz="3300" b="1" baseline="0">
                <a:solidFill>
                  <a:schemeClr val="tx2"/>
                </a:solidFill>
              </a:defRPr>
            </a:lvl1pPr>
          </a:lstStyle>
          <a:p>
            <a:r>
              <a:rPr lang="en-CA"/>
              <a:t>This is a chart or table slide with optional annotation</a:t>
            </a:r>
            <a:endParaRPr lang="en-US"/>
          </a:p>
        </p:txBody>
      </p:sp>
      <p:sp>
        <p:nvSpPr>
          <p:cNvPr id="17" name="Table Placeholder 3"/>
          <p:cNvSpPr>
            <a:spLocks noGrp="1"/>
          </p:cNvSpPr>
          <p:nvPr>
            <p:ph type="tbl" sz="quarter" idx="20" hasCustomPrompt="1"/>
          </p:nvPr>
        </p:nvSpPr>
        <p:spPr>
          <a:xfrm>
            <a:off x="609540" y="1803798"/>
            <a:ext cx="7106147" cy="3840956"/>
          </a:xfrm>
        </p:spPr>
        <p:txBody>
          <a:bodyPr/>
          <a:lstStyle>
            <a:lvl1pPr>
              <a:defRPr baseline="0"/>
            </a:lvl1pPr>
          </a:lstStyle>
          <a:p>
            <a:r>
              <a:rPr lang="en-US"/>
              <a:t>Click on the icon to insert a table or select “Insert” ➝ “Chart” from the menu bar to choose a stylized chart.</a:t>
            </a:r>
          </a:p>
        </p:txBody>
      </p:sp>
      <p:sp>
        <p:nvSpPr>
          <p:cNvPr id="9" name="Rectangle 8">
            <a:extLst>
              <a:ext uri="{FF2B5EF4-FFF2-40B4-BE49-F238E27FC236}">
                <a16:creationId xmlns:a16="http://schemas.microsoft.com/office/drawing/2014/main" id="{90D1272B-C9AF-8444-8332-AE8FC5DEFDB4}"/>
              </a:ext>
            </a:extLst>
          </p:cNvPr>
          <p:cNvSpPr/>
          <p:nvPr userDrawn="1"/>
        </p:nvSpPr>
        <p:spPr>
          <a:xfrm>
            <a:off x="9828861" y="0"/>
            <a:ext cx="2363139" cy="68580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ext Placeholder 4">
            <a:extLst>
              <a:ext uri="{FF2B5EF4-FFF2-40B4-BE49-F238E27FC236}">
                <a16:creationId xmlns:a16="http://schemas.microsoft.com/office/drawing/2014/main" id="{F5A7117C-5B58-1B45-8D83-D1BB793AF3A2}"/>
              </a:ext>
            </a:extLst>
          </p:cNvPr>
          <p:cNvSpPr>
            <a:spLocks noGrp="1"/>
          </p:cNvSpPr>
          <p:nvPr>
            <p:ph type="body" sz="quarter" idx="21" hasCustomPrompt="1"/>
          </p:nvPr>
        </p:nvSpPr>
        <p:spPr>
          <a:xfrm>
            <a:off x="10012308" y="576274"/>
            <a:ext cx="1996245" cy="5075227"/>
          </a:xfrm>
        </p:spPr>
        <p:txBody>
          <a:bodyPr/>
          <a:lstStyle>
            <a:lvl1pPr marL="0" marR="0" indent="0" algn="l" defTabSz="586109" rtl="0" eaLnBrk="1" fontAlgn="auto" latinLnBrk="0" hangingPunct="1">
              <a:lnSpc>
                <a:spcPct val="110000"/>
              </a:lnSpc>
              <a:spcBef>
                <a:spcPct val="20000"/>
              </a:spcBef>
              <a:spcAft>
                <a:spcPts val="0"/>
              </a:spcAft>
              <a:buClr>
                <a:schemeClr val="accent2"/>
              </a:buClr>
              <a:buSzTx/>
              <a:buFontTx/>
              <a:buNone/>
              <a:tabLst/>
              <a:defRPr sz="1500">
                <a:solidFill>
                  <a:schemeClr val="bg2"/>
                </a:solidFill>
              </a:defRPr>
            </a:lvl1pPr>
          </a:lstStyle>
          <a:p>
            <a:pPr marL="0" marR="0" lvl="0" indent="0" algn="l" defTabSz="586109" rtl="0" eaLnBrk="1" fontAlgn="auto" latinLnBrk="0" hangingPunct="1">
              <a:lnSpc>
                <a:spcPct val="110000"/>
              </a:lnSpc>
              <a:spcBef>
                <a:spcPct val="20000"/>
              </a:spcBef>
              <a:spcAft>
                <a:spcPts val="0"/>
              </a:spcAft>
              <a:buClr>
                <a:schemeClr val="accent2"/>
              </a:buClr>
              <a:buSzTx/>
              <a:buFontTx/>
              <a:buNone/>
              <a:tabLst/>
              <a:defRPr/>
            </a:pPr>
            <a:r>
              <a:rPr lang="en-CA"/>
              <a:t>An optional annotation or text box for extra information.</a:t>
            </a:r>
            <a:endParaRPr lang="en-US"/>
          </a:p>
          <a:p>
            <a:pPr lvl="0"/>
            <a:endParaRPr lang="en-US"/>
          </a:p>
        </p:txBody>
      </p:sp>
      <p:sp>
        <p:nvSpPr>
          <p:cNvPr id="11" name="Slide Number Placeholder 8">
            <a:extLst>
              <a:ext uri="{FF2B5EF4-FFF2-40B4-BE49-F238E27FC236}">
                <a16:creationId xmlns:a16="http://schemas.microsoft.com/office/drawing/2014/main" id="{27478ECE-6837-EF44-BB21-71529ACDC70C}"/>
              </a:ext>
            </a:extLst>
          </p:cNvPr>
          <p:cNvSpPr>
            <a:spLocks noGrp="1"/>
          </p:cNvSpPr>
          <p:nvPr>
            <p:ph type="sldNum" sz="quarter" idx="29"/>
          </p:nvPr>
        </p:nvSpPr>
        <p:spPr>
          <a:xfrm>
            <a:off x="200492" y="6373091"/>
            <a:ext cx="396810" cy="365126"/>
          </a:xfrm>
        </p:spPr>
        <p:txBody>
          <a:bodyPr/>
          <a:lstStyle>
            <a:lvl1pPr>
              <a:defRPr>
                <a:solidFill>
                  <a:schemeClr val="tx2"/>
                </a:solidFill>
              </a:defRPr>
            </a:lvl1pPr>
          </a:lstStyle>
          <a:p>
            <a:fld id="{DEF3F5F5-7776-394F-A41F-3BAFC9CC9F8E}" type="slidenum">
              <a:rPr lang="en-US" smtClean="0"/>
              <a:pPr/>
              <a:t>‹#›</a:t>
            </a:fld>
            <a:endParaRPr lang="en-US"/>
          </a:p>
        </p:txBody>
      </p:sp>
      <p:sp>
        <p:nvSpPr>
          <p:cNvPr id="12" name="Text Placeholder 9">
            <a:extLst>
              <a:ext uri="{FF2B5EF4-FFF2-40B4-BE49-F238E27FC236}">
                <a16:creationId xmlns:a16="http://schemas.microsoft.com/office/drawing/2014/main" id="{D0ACA93D-E602-DE40-9F7D-78FE14C39237}"/>
              </a:ext>
            </a:extLst>
          </p:cNvPr>
          <p:cNvSpPr>
            <a:spLocks noGrp="1"/>
          </p:cNvSpPr>
          <p:nvPr>
            <p:ph type="body" sz="quarter" idx="14" hasCustomPrompt="1"/>
          </p:nvPr>
        </p:nvSpPr>
        <p:spPr>
          <a:xfrm>
            <a:off x="703965" y="6373091"/>
            <a:ext cx="5518224" cy="365126"/>
          </a:xfrm>
        </p:spPr>
        <p:txBody>
          <a:bodyPr anchor="ctr"/>
          <a:lstStyle>
            <a:lvl1pPr>
              <a:defRPr sz="1575" i="1">
                <a:solidFill>
                  <a:schemeClr val="accent6"/>
                </a:solidFill>
              </a:defRPr>
            </a:lvl1pPr>
          </a:lstStyle>
          <a:p>
            <a:pPr lvl="0"/>
            <a:r>
              <a:rPr lang="en-CA"/>
              <a:t>For information credit or additional information.</a:t>
            </a:r>
            <a:endParaRPr lang="en-US"/>
          </a:p>
        </p:txBody>
      </p:sp>
    </p:spTree>
    <p:extLst>
      <p:ext uri="{BB962C8B-B14F-4D97-AF65-F5344CB8AC3E}">
        <p14:creationId xmlns:p14="http://schemas.microsoft.com/office/powerpoint/2010/main" val="1439203956"/>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utro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F4B205-D8E9-D548-B10E-F9A821BC13F8}"/>
              </a:ext>
            </a:extLst>
          </p:cNvPr>
          <p:cNvPicPr>
            <a:picLocks noChangeAspect="1"/>
          </p:cNvPicPr>
          <p:nvPr userDrawn="1"/>
        </p:nvPicPr>
        <p:blipFill>
          <a:blip r:embed="rId2"/>
          <a:stretch>
            <a:fillRect/>
          </a:stretch>
        </p:blipFill>
        <p:spPr>
          <a:xfrm>
            <a:off x="5751488" y="1086707"/>
            <a:ext cx="689024" cy="422852"/>
          </a:xfrm>
          <a:prstGeom prst="rect">
            <a:avLst/>
          </a:prstGeom>
        </p:spPr>
      </p:pic>
      <p:sp>
        <p:nvSpPr>
          <p:cNvPr id="3" name="Subtitle 2"/>
          <p:cNvSpPr>
            <a:spLocks noGrp="1"/>
          </p:cNvSpPr>
          <p:nvPr>
            <p:ph type="subTitle" idx="1" hasCustomPrompt="1"/>
          </p:nvPr>
        </p:nvSpPr>
        <p:spPr>
          <a:xfrm>
            <a:off x="2211100" y="2801043"/>
            <a:ext cx="7769800" cy="1651569"/>
          </a:xfrm>
        </p:spPr>
        <p:txBody>
          <a:bodyPr lIns="0" tIns="0" rIns="0" bIns="0" anchor="ctr">
            <a:noAutofit/>
          </a:bodyPr>
          <a:lstStyle>
            <a:lvl1pPr marL="0" indent="0" algn="ctr">
              <a:buNone/>
              <a:defRPr sz="3000" baseline="0">
                <a:solidFill>
                  <a:schemeClr val="accent5"/>
                </a:solidFill>
              </a:defRPr>
            </a:lvl1pPr>
            <a:lvl2pPr marL="586109" indent="0" algn="ctr">
              <a:buNone/>
              <a:defRPr>
                <a:solidFill>
                  <a:schemeClr val="tx1">
                    <a:tint val="75000"/>
                  </a:schemeClr>
                </a:solidFill>
              </a:defRPr>
            </a:lvl2pPr>
            <a:lvl3pPr marL="1172219" indent="0" algn="ctr">
              <a:buNone/>
              <a:defRPr>
                <a:solidFill>
                  <a:schemeClr val="tx1">
                    <a:tint val="75000"/>
                  </a:schemeClr>
                </a:solidFill>
              </a:defRPr>
            </a:lvl3pPr>
            <a:lvl4pPr marL="1758328" indent="0" algn="ctr">
              <a:buNone/>
              <a:defRPr>
                <a:solidFill>
                  <a:schemeClr val="tx1">
                    <a:tint val="75000"/>
                  </a:schemeClr>
                </a:solidFill>
              </a:defRPr>
            </a:lvl4pPr>
            <a:lvl5pPr marL="2344438" indent="0" algn="ctr">
              <a:buNone/>
              <a:defRPr>
                <a:solidFill>
                  <a:schemeClr val="tx1">
                    <a:tint val="75000"/>
                  </a:schemeClr>
                </a:solidFill>
              </a:defRPr>
            </a:lvl5pPr>
            <a:lvl6pPr marL="2930547" indent="0" algn="ctr">
              <a:buNone/>
              <a:defRPr>
                <a:solidFill>
                  <a:schemeClr val="tx1">
                    <a:tint val="75000"/>
                  </a:schemeClr>
                </a:solidFill>
              </a:defRPr>
            </a:lvl6pPr>
            <a:lvl7pPr marL="3516656" indent="0" algn="ctr">
              <a:buNone/>
              <a:defRPr>
                <a:solidFill>
                  <a:schemeClr val="tx1">
                    <a:tint val="75000"/>
                  </a:schemeClr>
                </a:solidFill>
              </a:defRPr>
            </a:lvl7pPr>
            <a:lvl8pPr marL="4102766" indent="0" algn="ctr">
              <a:buNone/>
              <a:defRPr>
                <a:solidFill>
                  <a:schemeClr val="tx1">
                    <a:tint val="75000"/>
                  </a:schemeClr>
                </a:solidFill>
              </a:defRPr>
            </a:lvl8pPr>
            <a:lvl9pPr marL="4688875" indent="0" algn="ctr">
              <a:buNone/>
              <a:defRPr>
                <a:solidFill>
                  <a:schemeClr val="tx1">
                    <a:tint val="75000"/>
                  </a:schemeClr>
                </a:solidFill>
              </a:defRPr>
            </a:lvl9pPr>
          </a:lstStyle>
          <a:p>
            <a:r>
              <a:rPr lang="en-CA"/>
              <a:t>Questions? Place a contact prompt message and your email here.</a:t>
            </a:r>
            <a:endParaRPr lang="en-US"/>
          </a:p>
        </p:txBody>
      </p:sp>
      <p:sp>
        <p:nvSpPr>
          <p:cNvPr id="2" name="Title 1"/>
          <p:cNvSpPr>
            <a:spLocks noGrp="1"/>
          </p:cNvSpPr>
          <p:nvPr>
            <p:ph type="ctrTitle" hasCustomPrompt="1"/>
          </p:nvPr>
        </p:nvSpPr>
        <p:spPr>
          <a:xfrm>
            <a:off x="2490464" y="2053168"/>
            <a:ext cx="7211074" cy="763559"/>
          </a:xfrm>
        </p:spPr>
        <p:txBody>
          <a:bodyPr anchor="b"/>
          <a:lstStyle>
            <a:lvl1pPr algn="ctr">
              <a:defRPr sz="4049" baseline="0">
                <a:solidFill>
                  <a:schemeClr val="tx2"/>
                </a:solidFill>
              </a:defRPr>
            </a:lvl1pPr>
          </a:lstStyle>
          <a:p>
            <a:r>
              <a:rPr lang="en-CA"/>
              <a:t>Thank you message</a:t>
            </a:r>
            <a:endParaRPr lang="en-US"/>
          </a:p>
        </p:txBody>
      </p:sp>
      <p:sp>
        <p:nvSpPr>
          <p:cNvPr id="8" name="Text Placeholder 8">
            <a:extLst>
              <a:ext uri="{FF2B5EF4-FFF2-40B4-BE49-F238E27FC236}">
                <a16:creationId xmlns:a16="http://schemas.microsoft.com/office/drawing/2014/main" id="{AB353F63-F63D-784B-B247-AB8894BFB4E7}"/>
              </a:ext>
            </a:extLst>
          </p:cNvPr>
          <p:cNvSpPr>
            <a:spLocks noGrp="1"/>
          </p:cNvSpPr>
          <p:nvPr>
            <p:ph type="body" sz="quarter" idx="17" hasCustomPrompt="1"/>
          </p:nvPr>
        </p:nvSpPr>
        <p:spPr>
          <a:xfrm>
            <a:off x="3170208" y="4405737"/>
            <a:ext cx="5851584" cy="702821"/>
          </a:xfrm>
          <a:solidFill>
            <a:schemeClr val="accent3"/>
          </a:solidFill>
          <a:ln>
            <a:noFill/>
          </a:ln>
        </p:spPr>
        <p:txBody>
          <a:bodyPr wrap="square" lIns="252000" tIns="252000" rIns="252000" bIns="252000" anchor="ctr">
            <a:spAutoFit/>
          </a:bodyPr>
          <a:lstStyle>
            <a:lvl1pPr algn="ctr">
              <a:lnSpc>
                <a:spcPct val="80000"/>
              </a:lnSpc>
              <a:defRPr sz="1575" b="1" baseline="0">
                <a:ln>
                  <a:noFill/>
                </a:ln>
                <a:solidFill>
                  <a:schemeClr val="bg1"/>
                </a:solidFill>
                <a:effectLst/>
              </a:defRPr>
            </a:lvl1pPr>
          </a:lstStyle>
          <a:p>
            <a:pPr lvl="0"/>
            <a:r>
              <a:rPr lang="en-CA" err="1"/>
              <a:t>www.mohawkcollege.ca</a:t>
            </a:r>
            <a:r>
              <a:rPr lang="en-CA"/>
              <a:t>/</a:t>
            </a:r>
            <a:r>
              <a:rPr lang="en-CA" err="1"/>
              <a:t>relevantURL</a:t>
            </a:r>
            <a:endParaRPr lang="en-US"/>
          </a:p>
        </p:txBody>
      </p:sp>
    </p:spTree>
    <p:extLst>
      <p:ext uri="{BB962C8B-B14F-4D97-AF65-F5344CB8AC3E}">
        <p14:creationId xmlns:p14="http://schemas.microsoft.com/office/powerpoint/2010/main" val="42153420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ooter">
    <p:bg>
      <p:bgPr>
        <a:solidFill>
          <a:schemeClr val="bg1"/>
        </a:solidFill>
        <a:effectLst/>
      </p:bgPr>
    </p:bg>
    <p:spTree>
      <p:nvGrpSpPr>
        <p:cNvPr id="1" name=""/>
        <p:cNvGrpSpPr/>
        <p:nvPr/>
      </p:nvGrpSpPr>
      <p:grpSpPr>
        <a:xfrm>
          <a:off x="0" y="0"/>
          <a:ext cx="0" cy="0"/>
          <a:chOff x="0" y="0"/>
          <a:chExt cx="0" cy="0"/>
        </a:xfrm>
      </p:grpSpPr>
      <p:pic>
        <p:nvPicPr>
          <p:cNvPr id="5" name="Picture 4" descr="green-bar.eps">
            <a:extLst>
              <a:ext uri="{FF2B5EF4-FFF2-40B4-BE49-F238E27FC236}">
                <a16:creationId xmlns:a16="http://schemas.microsoft.com/office/drawing/2014/main" id="{1B0252D6-F708-0345-838E-8128E6C60E96}"/>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0" y="6248401"/>
            <a:ext cx="12190809" cy="614507"/>
          </a:xfrm>
          <a:prstGeom prst="rect">
            <a:avLst/>
          </a:prstGeom>
        </p:spPr>
      </p:pic>
      <p:sp>
        <p:nvSpPr>
          <p:cNvPr id="6" name="Slide Number Placeholder 8">
            <a:extLst>
              <a:ext uri="{FF2B5EF4-FFF2-40B4-BE49-F238E27FC236}">
                <a16:creationId xmlns:a16="http://schemas.microsoft.com/office/drawing/2014/main" id="{C3BEA5DD-9FFA-9748-ADB6-2BEF08E12A0A}"/>
              </a:ext>
            </a:extLst>
          </p:cNvPr>
          <p:cNvSpPr>
            <a:spLocks noGrp="1"/>
          </p:cNvSpPr>
          <p:nvPr>
            <p:ph type="sldNum" sz="quarter" idx="19"/>
          </p:nvPr>
        </p:nvSpPr>
        <p:spPr>
          <a:xfrm>
            <a:off x="200492" y="6373091"/>
            <a:ext cx="396810" cy="365126"/>
          </a:xfrm>
        </p:spPr>
        <p:txBody>
          <a:bodyPr/>
          <a:lstStyle>
            <a:lvl1pPr>
              <a:defRPr>
                <a:solidFill>
                  <a:schemeClr val="bg2"/>
                </a:solidFill>
              </a:defRPr>
            </a:lvl1pPr>
          </a:lstStyle>
          <a:p>
            <a:fld id="{DEF3F5F5-7776-394F-A41F-3BAFC9CC9F8E}" type="slidenum">
              <a:rPr lang="en-US" smtClean="0"/>
              <a:pPr/>
              <a:t>‹#›</a:t>
            </a:fld>
            <a:endParaRPr lang="en-US"/>
          </a:p>
        </p:txBody>
      </p:sp>
      <p:pic>
        <p:nvPicPr>
          <p:cNvPr id="7" name="Picture 6">
            <a:extLst>
              <a:ext uri="{FF2B5EF4-FFF2-40B4-BE49-F238E27FC236}">
                <a16:creationId xmlns:a16="http://schemas.microsoft.com/office/drawing/2014/main" id="{F20DC9FE-ED3A-6843-9789-3C03EC70A9B6}"/>
              </a:ext>
            </a:extLst>
          </p:cNvPr>
          <p:cNvPicPr>
            <a:picLocks noChangeAspect="1"/>
          </p:cNvPicPr>
          <p:nvPr userDrawn="1"/>
        </p:nvPicPr>
        <p:blipFill>
          <a:blip r:embed="rId3"/>
          <a:stretch>
            <a:fillRect/>
          </a:stretch>
        </p:blipFill>
        <p:spPr>
          <a:xfrm>
            <a:off x="11515340" y="6410273"/>
            <a:ext cx="473787" cy="290762"/>
          </a:xfrm>
          <a:prstGeom prst="rect">
            <a:avLst/>
          </a:prstGeom>
        </p:spPr>
      </p:pic>
    </p:spTree>
    <p:extLst>
      <p:ext uri="{BB962C8B-B14F-4D97-AF65-F5344CB8AC3E}">
        <p14:creationId xmlns:p14="http://schemas.microsoft.com/office/powerpoint/2010/main" val="5984937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5454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eparator - Colle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992993"/>
            <a:ext cx="7250676" cy="1362076"/>
          </a:xfrm>
        </p:spPr>
        <p:txBody>
          <a:bodyPr anchor="b">
            <a:noAutofit/>
          </a:bodyPr>
          <a:lstStyle>
            <a:lvl1pPr algn="l">
              <a:lnSpc>
                <a:spcPct val="100000"/>
              </a:lnSpc>
              <a:defRPr sz="3600" b="1" cap="none"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CA"/>
              <a:t>Chapter or Section title</a:t>
            </a:r>
            <a:endParaRPr lang="en-US"/>
          </a:p>
        </p:txBody>
      </p:sp>
      <p:sp>
        <p:nvSpPr>
          <p:cNvPr id="3" name="Text Placeholder 2"/>
          <p:cNvSpPr>
            <a:spLocks noGrp="1"/>
          </p:cNvSpPr>
          <p:nvPr>
            <p:ph type="body" idx="1" hasCustomPrompt="1"/>
          </p:nvPr>
        </p:nvSpPr>
        <p:spPr>
          <a:xfrm>
            <a:off x="609601" y="4502640"/>
            <a:ext cx="7250676" cy="1500188"/>
          </a:xfrm>
        </p:spPr>
        <p:txBody>
          <a:bodyPr lIns="0" tIns="0" rIns="0" bIns="0" anchor="t"/>
          <a:lstStyle>
            <a:lvl1pPr marL="0" indent="0">
              <a:lnSpc>
                <a:spcPct val="100000"/>
              </a:lnSpc>
              <a:buNone/>
              <a:defRPr sz="2400" baseline="0">
                <a:solidFill>
                  <a:schemeClr val="accent3"/>
                </a:solidFill>
              </a:defRPr>
            </a:lvl1pPr>
            <a:lvl2pPr marL="586109" indent="0">
              <a:buNone/>
              <a:defRPr sz="2325">
                <a:solidFill>
                  <a:schemeClr val="tx1">
                    <a:tint val="75000"/>
                  </a:schemeClr>
                </a:solidFill>
              </a:defRPr>
            </a:lvl2pPr>
            <a:lvl3pPr marL="1172219" indent="0">
              <a:buNone/>
              <a:defRPr sz="2025">
                <a:solidFill>
                  <a:schemeClr val="tx1">
                    <a:tint val="75000"/>
                  </a:schemeClr>
                </a:solidFill>
              </a:defRPr>
            </a:lvl3pPr>
            <a:lvl4pPr marL="1758328" indent="0">
              <a:buNone/>
              <a:defRPr sz="1800">
                <a:solidFill>
                  <a:schemeClr val="tx1">
                    <a:tint val="75000"/>
                  </a:schemeClr>
                </a:solidFill>
              </a:defRPr>
            </a:lvl4pPr>
            <a:lvl5pPr marL="2344438" indent="0">
              <a:buNone/>
              <a:defRPr sz="1800">
                <a:solidFill>
                  <a:schemeClr val="tx1">
                    <a:tint val="75000"/>
                  </a:schemeClr>
                </a:solidFill>
              </a:defRPr>
            </a:lvl5pPr>
            <a:lvl6pPr marL="2930547" indent="0">
              <a:buNone/>
              <a:defRPr sz="1800">
                <a:solidFill>
                  <a:schemeClr val="tx1">
                    <a:tint val="75000"/>
                  </a:schemeClr>
                </a:solidFill>
              </a:defRPr>
            </a:lvl6pPr>
            <a:lvl7pPr marL="3516656" indent="0">
              <a:buNone/>
              <a:defRPr sz="1800">
                <a:solidFill>
                  <a:schemeClr val="tx1">
                    <a:tint val="75000"/>
                  </a:schemeClr>
                </a:solidFill>
              </a:defRPr>
            </a:lvl7pPr>
            <a:lvl8pPr marL="4102766" indent="0">
              <a:buNone/>
              <a:defRPr sz="1800">
                <a:solidFill>
                  <a:schemeClr val="tx1">
                    <a:tint val="75000"/>
                  </a:schemeClr>
                </a:solidFill>
              </a:defRPr>
            </a:lvl8pPr>
            <a:lvl9pPr marL="4688875" indent="0">
              <a:buNone/>
              <a:defRPr sz="1800">
                <a:solidFill>
                  <a:schemeClr val="tx1">
                    <a:tint val="75000"/>
                  </a:schemeClr>
                </a:solidFill>
              </a:defRPr>
            </a:lvl9pPr>
          </a:lstStyle>
          <a:p>
            <a:pPr lvl="0"/>
            <a:r>
              <a:rPr lang="en-CA"/>
              <a:t>Brief description or intro to this section</a:t>
            </a:r>
          </a:p>
        </p:txBody>
      </p:sp>
      <p:pic>
        <p:nvPicPr>
          <p:cNvPr id="7" name="Picture 6">
            <a:extLst>
              <a:ext uri="{FF2B5EF4-FFF2-40B4-BE49-F238E27FC236}">
                <a16:creationId xmlns:a16="http://schemas.microsoft.com/office/drawing/2014/main" id="{AB499510-2B45-E647-80FC-C12C02A2C3B3}"/>
              </a:ext>
            </a:extLst>
          </p:cNvPr>
          <p:cNvPicPr>
            <a:picLocks noChangeAspect="1"/>
          </p:cNvPicPr>
          <p:nvPr userDrawn="1"/>
        </p:nvPicPr>
        <p:blipFill>
          <a:blip r:embed="rId2"/>
          <a:stretch>
            <a:fillRect/>
          </a:stretch>
        </p:blipFill>
        <p:spPr>
          <a:xfrm>
            <a:off x="8756690" y="611718"/>
            <a:ext cx="2828649" cy="476250"/>
          </a:xfrm>
          <a:prstGeom prst="rect">
            <a:avLst/>
          </a:prstGeom>
        </p:spPr>
      </p:pic>
    </p:spTree>
    <p:extLst>
      <p:ext uri="{BB962C8B-B14F-4D97-AF65-F5344CB8AC3E}">
        <p14:creationId xmlns:p14="http://schemas.microsoft.com/office/powerpoint/2010/main" val="1056285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eparator - Future Read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992993"/>
            <a:ext cx="7250676" cy="1362076"/>
          </a:xfrm>
        </p:spPr>
        <p:txBody>
          <a:bodyPr anchor="b">
            <a:noAutofit/>
          </a:bodyPr>
          <a:lstStyle>
            <a:lvl1pPr algn="l">
              <a:lnSpc>
                <a:spcPct val="100000"/>
              </a:lnSpc>
              <a:defRPr sz="3600" b="1" cap="none"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CA"/>
              <a:t>Chapter or Section title</a:t>
            </a:r>
            <a:endParaRPr lang="en-US"/>
          </a:p>
        </p:txBody>
      </p:sp>
      <p:sp>
        <p:nvSpPr>
          <p:cNvPr id="3" name="Text Placeholder 2"/>
          <p:cNvSpPr>
            <a:spLocks noGrp="1"/>
          </p:cNvSpPr>
          <p:nvPr>
            <p:ph type="body" idx="1" hasCustomPrompt="1"/>
          </p:nvPr>
        </p:nvSpPr>
        <p:spPr>
          <a:xfrm>
            <a:off x="609601" y="4502640"/>
            <a:ext cx="7250676" cy="1500188"/>
          </a:xfrm>
        </p:spPr>
        <p:txBody>
          <a:bodyPr lIns="0" tIns="0" rIns="0" bIns="0" anchor="t"/>
          <a:lstStyle>
            <a:lvl1pPr marL="0" indent="0">
              <a:lnSpc>
                <a:spcPct val="100000"/>
              </a:lnSpc>
              <a:buNone/>
              <a:defRPr sz="2400" baseline="0">
                <a:solidFill>
                  <a:schemeClr val="accent3"/>
                </a:solidFill>
              </a:defRPr>
            </a:lvl1pPr>
            <a:lvl2pPr marL="586109" indent="0">
              <a:buNone/>
              <a:defRPr sz="2325">
                <a:solidFill>
                  <a:schemeClr val="tx1">
                    <a:tint val="75000"/>
                  </a:schemeClr>
                </a:solidFill>
              </a:defRPr>
            </a:lvl2pPr>
            <a:lvl3pPr marL="1172219" indent="0">
              <a:buNone/>
              <a:defRPr sz="2025">
                <a:solidFill>
                  <a:schemeClr val="tx1">
                    <a:tint val="75000"/>
                  </a:schemeClr>
                </a:solidFill>
              </a:defRPr>
            </a:lvl3pPr>
            <a:lvl4pPr marL="1758328" indent="0">
              <a:buNone/>
              <a:defRPr sz="1800">
                <a:solidFill>
                  <a:schemeClr val="tx1">
                    <a:tint val="75000"/>
                  </a:schemeClr>
                </a:solidFill>
              </a:defRPr>
            </a:lvl4pPr>
            <a:lvl5pPr marL="2344438" indent="0">
              <a:buNone/>
              <a:defRPr sz="1800">
                <a:solidFill>
                  <a:schemeClr val="tx1">
                    <a:tint val="75000"/>
                  </a:schemeClr>
                </a:solidFill>
              </a:defRPr>
            </a:lvl5pPr>
            <a:lvl6pPr marL="2930547" indent="0">
              <a:buNone/>
              <a:defRPr sz="1800">
                <a:solidFill>
                  <a:schemeClr val="tx1">
                    <a:tint val="75000"/>
                  </a:schemeClr>
                </a:solidFill>
              </a:defRPr>
            </a:lvl6pPr>
            <a:lvl7pPr marL="3516656" indent="0">
              <a:buNone/>
              <a:defRPr sz="1800">
                <a:solidFill>
                  <a:schemeClr val="tx1">
                    <a:tint val="75000"/>
                  </a:schemeClr>
                </a:solidFill>
              </a:defRPr>
            </a:lvl7pPr>
            <a:lvl8pPr marL="4102766" indent="0">
              <a:buNone/>
              <a:defRPr sz="1800">
                <a:solidFill>
                  <a:schemeClr val="tx1">
                    <a:tint val="75000"/>
                  </a:schemeClr>
                </a:solidFill>
              </a:defRPr>
            </a:lvl8pPr>
            <a:lvl9pPr marL="4688875" indent="0">
              <a:buNone/>
              <a:defRPr sz="1800">
                <a:solidFill>
                  <a:schemeClr val="tx1">
                    <a:tint val="75000"/>
                  </a:schemeClr>
                </a:solidFill>
              </a:defRPr>
            </a:lvl9pPr>
          </a:lstStyle>
          <a:p>
            <a:pPr lvl="0"/>
            <a:r>
              <a:rPr lang="en-CA"/>
              <a:t>Brief description or intro to this section</a:t>
            </a:r>
          </a:p>
        </p:txBody>
      </p:sp>
      <p:pic>
        <p:nvPicPr>
          <p:cNvPr id="5" name="Picture 4">
            <a:extLst>
              <a:ext uri="{FF2B5EF4-FFF2-40B4-BE49-F238E27FC236}">
                <a16:creationId xmlns:a16="http://schemas.microsoft.com/office/drawing/2014/main" id="{9A49921E-EBF0-804D-A55B-74084FB0A0D0}"/>
              </a:ext>
            </a:extLst>
          </p:cNvPr>
          <p:cNvPicPr>
            <a:picLocks noChangeAspect="1"/>
          </p:cNvPicPr>
          <p:nvPr userDrawn="1"/>
        </p:nvPicPr>
        <p:blipFill>
          <a:blip r:embed="rId2"/>
          <a:stretch>
            <a:fillRect/>
          </a:stretch>
        </p:blipFill>
        <p:spPr>
          <a:xfrm>
            <a:off x="8756690" y="611718"/>
            <a:ext cx="2828649" cy="467982"/>
          </a:xfrm>
          <a:prstGeom prst="rect">
            <a:avLst/>
          </a:prstGeom>
        </p:spPr>
      </p:pic>
    </p:spTree>
    <p:extLst>
      <p:ext uri="{BB962C8B-B14F-4D97-AF65-F5344CB8AC3E}">
        <p14:creationId xmlns:p14="http://schemas.microsoft.com/office/powerpoint/2010/main" val="1398491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eparator - Foundatio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992993"/>
            <a:ext cx="7250676" cy="1362076"/>
          </a:xfrm>
        </p:spPr>
        <p:txBody>
          <a:bodyPr anchor="b">
            <a:noAutofit/>
          </a:bodyPr>
          <a:lstStyle>
            <a:lvl1pPr algn="l">
              <a:lnSpc>
                <a:spcPct val="100000"/>
              </a:lnSpc>
              <a:defRPr sz="3600" b="1" cap="none"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CA"/>
              <a:t>Chapter or Section title</a:t>
            </a:r>
            <a:endParaRPr lang="en-US"/>
          </a:p>
        </p:txBody>
      </p:sp>
      <p:sp>
        <p:nvSpPr>
          <p:cNvPr id="3" name="Text Placeholder 2"/>
          <p:cNvSpPr>
            <a:spLocks noGrp="1"/>
          </p:cNvSpPr>
          <p:nvPr>
            <p:ph type="body" idx="1" hasCustomPrompt="1"/>
          </p:nvPr>
        </p:nvSpPr>
        <p:spPr>
          <a:xfrm>
            <a:off x="609601" y="4502640"/>
            <a:ext cx="7250676" cy="1500188"/>
          </a:xfrm>
        </p:spPr>
        <p:txBody>
          <a:bodyPr lIns="0" tIns="0" rIns="0" bIns="0" anchor="t"/>
          <a:lstStyle>
            <a:lvl1pPr marL="0" indent="0">
              <a:lnSpc>
                <a:spcPct val="100000"/>
              </a:lnSpc>
              <a:buNone/>
              <a:defRPr sz="2400" baseline="0">
                <a:solidFill>
                  <a:schemeClr val="accent3"/>
                </a:solidFill>
              </a:defRPr>
            </a:lvl1pPr>
            <a:lvl2pPr marL="586109" indent="0">
              <a:buNone/>
              <a:defRPr sz="2325">
                <a:solidFill>
                  <a:schemeClr val="tx1">
                    <a:tint val="75000"/>
                  </a:schemeClr>
                </a:solidFill>
              </a:defRPr>
            </a:lvl2pPr>
            <a:lvl3pPr marL="1172219" indent="0">
              <a:buNone/>
              <a:defRPr sz="2025">
                <a:solidFill>
                  <a:schemeClr val="tx1">
                    <a:tint val="75000"/>
                  </a:schemeClr>
                </a:solidFill>
              </a:defRPr>
            </a:lvl3pPr>
            <a:lvl4pPr marL="1758328" indent="0">
              <a:buNone/>
              <a:defRPr sz="1800">
                <a:solidFill>
                  <a:schemeClr val="tx1">
                    <a:tint val="75000"/>
                  </a:schemeClr>
                </a:solidFill>
              </a:defRPr>
            </a:lvl4pPr>
            <a:lvl5pPr marL="2344438" indent="0">
              <a:buNone/>
              <a:defRPr sz="1800">
                <a:solidFill>
                  <a:schemeClr val="tx1">
                    <a:tint val="75000"/>
                  </a:schemeClr>
                </a:solidFill>
              </a:defRPr>
            </a:lvl5pPr>
            <a:lvl6pPr marL="2930547" indent="0">
              <a:buNone/>
              <a:defRPr sz="1800">
                <a:solidFill>
                  <a:schemeClr val="tx1">
                    <a:tint val="75000"/>
                  </a:schemeClr>
                </a:solidFill>
              </a:defRPr>
            </a:lvl6pPr>
            <a:lvl7pPr marL="3516656" indent="0">
              <a:buNone/>
              <a:defRPr sz="1800">
                <a:solidFill>
                  <a:schemeClr val="tx1">
                    <a:tint val="75000"/>
                  </a:schemeClr>
                </a:solidFill>
              </a:defRPr>
            </a:lvl7pPr>
            <a:lvl8pPr marL="4102766" indent="0">
              <a:buNone/>
              <a:defRPr sz="1800">
                <a:solidFill>
                  <a:schemeClr val="tx1">
                    <a:tint val="75000"/>
                  </a:schemeClr>
                </a:solidFill>
              </a:defRPr>
            </a:lvl8pPr>
            <a:lvl9pPr marL="4688875" indent="0">
              <a:buNone/>
              <a:defRPr sz="1800">
                <a:solidFill>
                  <a:schemeClr val="tx1">
                    <a:tint val="75000"/>
                  </a:schemeClr>
                </a:solidFill>
              </a:defRPr>
            </a:lvl9pPr>
          </a:lstStyle>
          <a:p>
            <a:pPr lvl="0"/>
            <a:r>
              <a:rPr lang="en-CA"/>
              <a:t>Brief description or intro to this section</a:t>
            </a:r>
          </a:p>
        </p:txBody>
      </p:sp>
      <p:pic>
        <p:nvPicPr>
          <p:cNvPr id="5" name="Picture 4">
            <a:extLst>
              <a:ext uri="{FF2B5EF4-FFF2-40B4-BE49-F238E27FC236}">
                <a16:creationId xmlns:a16="http://schemas.microsoft.com/office/drawing/2014/main" id="{6CF0E11F-2B27-9D41-BA2D-E484EB69CCA8}"/>
              </a:ext>
            </a:extLst>
          </p:cNvPr>
          <p:cNvPicPr>
            <a:picLocks noChangeAspect="1"/>
          </p:cNvPicPr>
          <p:nvPr userDrawn="1"/>
        </p:nvPicPr>
        <p:blipFill>
          <a:blip r:embed="rId2"/>
          <a:stretch>
            <a:fillRect/>
          </a:stretch>
        </p:blipFill>
        <p:spPr>
          <a:xfrm>
            <a:off x="8756690" y="611718"/>
            <a:ext cx="2828649" cy="504825"/>
          </a:xfrm>
          <a:prstGeom prst="rect">
            <a:avLst/>
          </a:prstGeom>
        </p:spPr>
      </p:pic>
    </p:spTree>
    <p:extLst>
      <p:ext uri="{BB962C8B-B14F-4D97-AF65-F5344CB8AC3E}">
        <p14:creationId xmlns:p14="http://schemas.microsoft.com/office/powerpoint/2010/main" val="995677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eparator - IDEAWORKS">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992993"/>
            <a:ext cx="7250676" cy="1362076"/>
          </a:xfrm>
        </p:spPr>
        <p:txBody>
          <a:bodyPr anchor="b">
            <a:noAutofit/>
          </a:bodyPr>
          <a:lstStyle>
            <a:lvl1pPr algn="l">
              <a:lnSpc>
                <a:spcPct val="100000"/>
              </a:lnSpc>
              <a:defRPr sz="3600" b="1" cap="none"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CA"/>
              <a:t>Chapter or Section title</a:t>
            </a:r>
            <a:endParaRPr lang="en-US"/>
          </a:p>
        </p:txBody>
      </p:sp>
      <p:sp>
        <p:nvSpPr>
          <p:cNvPr id="3" name="Text Placeholder 2"/>
          <p:cNvSpPr>
            <a:spLocks noGrp="1"/>
          </p:cNvSpPr>
          <p:nvPr>
            <p:ph type="body" idx="1" hasCustomPrompt="1"/>
          </p:nvPr>
        </p:nvSpPr>
        <p:spPr>
          <a:xfrm>
            <a:off x="609601" y="4502640"/>
            <a:ext cx="7250676" cy="1500188"/>
          </a:xfrm>
        </p:spPr>
        <p:txBody>
          <a:bodyPr lIns="0" tIns="0" rIns="0" bIns="0" anchor="t"/>
          <a:lstStyle>
            <a:lvl1pPr marL="0" indent="0">
              <a:lnSpc>
                <a:spcPct val="100000"/>
              </a:lnSpc>
              <a:buNone/>
              <a:defRPr sz="2400" baseline="0">
                <a:solidFill>
                  <a:schemeClr val="accent3"/>
                </a:solidFill>
              </a:defRPr>
            </a:lvl1pPr>
            <a:lvl2pPr marL="586109" indent="0">
              <a:buNone/>
              <a:defRPr sz="2325">
                <a:solidFill>
                  <a:schemeClr val="tx1">
                    <a:tint val="75000"/>
                  </a:schemeClr>
                </a:solidFill>
              </a:defRPr>
            </a:lvl2pPr>
            <a:lvl3pPr marL="1172219" indent="0">
              <a:buNone/>
              <a:defRPr sz="2025">
                <a:solidFill>
                  <a:schemeClr val="tx1">
                    <a:tint val="75000"/>
                  </a:schemeClr>
                </a:solidFill>
              </a:defRPr>
            </a:lvl3pPr>
            <a:lvl4pPr marL="1758328" indent="0">
              <a:buNone/>
              <a:defRPr sz="1800">
                <a:solidFill>
                  <a:schemeClr val="tx1">
                    <a:tint val="75000"/>
                  </a:schemeClr>
                </a:solidFill>
              </a:defRPr>
            </a:lvl4pPr>
            <a:lvl5pPr marL="2344438" indent="0">
              <a:buNone/>
              <a:defRPr sz="1800">
                <a:solidFill>
                  <a:schemeClr val="tx1">
                    <a:tint val="75000"/>
                  </a:schemeClr>
                </a:solidFill>
              </a:defRPr>
            </a:lvl5pPr>
            <a:lvl6pPr marL="2930547" indent="0">
              <a:buNone/>
              <a:defRPr sz="1800">
                <a:solidFill>
                  <a:schemeClr val="tx1">
                    <a:tint val="75000"/>
                  </a:schemeClr>
                </a:solidFill>
              </a:defRPr>
            </a:lvl6pPr>
            <a:lvl7pPr marL="3516656" indent="0">
              <a:buNone/>
              <a:defRPr sz="1800">
                <a:solidFill>
                  <a:schemeClr val="tx1">
                    <a:tint val="75000"/>
                  </a:schemeClr>
                </a:solidFill>
              </a:defRPr>
            </a:lvl7pPr>
            <a:lvl8pPr marL="4102766" indent="0">
              <a:buNone/>
              <a:defRPr sz="1800">
                <a:solidFill>
                  <a:schemeClr val="tx1">
                    <a:tint val="75000"/>
                  </a:schemeClr>
                </a:solidFill>
              </a:defRPr>
            </a:lvl8pPr>
            <a:lvl9pPr marL="4688875" indent="0">
              <a:buNone/>
              <a:defRPr sz="1800">
                <a:solidFill>
                  <a:schemeClr val="tx1">
                    <a:tint val="75000"/>
                  </a:schemeClr>
                </a:solidFill>
              </a:defRPr>
            </a:lvl9pPr>
          </a:lstStyle>
          <a:p>
            <a:pPr lvl="0"/>
            <a:r>
              <a:rPr lang="en-CA"/>
              <a:t>Brief description or intro to this section</a:t>
            </a:r>
          </a:p>
        </p:txBody>
      </p:sp>
      <p:pic>
        <p:nvPicPr>
          <p:cNvPr id="5" name="Picture 4">
            <a:extLst>
              <a:ext uri="{FF2B5EF4-FFF2-40B4-BE49-F238E27FC236}">
                <a16:creationId xmlns:a16="http://schemas.microsoft.com/office/drawing/2014/main" id="{2B6494BE-4088-234B-90C2-8D755C10EEF5}"/>
              </a:ext>
            </a:extLst>
          </p:cNvPr>
          <p:cNvPicPr>
            <a:picLocks noChangeAspect="1"/>
          </p:cNvPicPr>
          <p:nvPr userDrawn="1"/>
        </p:nvPicPr>
        <p:blipFill>
          <a:blip r:embed="rId2"/>
          <a:stretch>
            <a:fillRect/>
          </a:stretch>
        </p:blipFill>
        <p:spPr>
          <a:xfrm>
            <a:off x="8757507" y="612422"/>
            <a:ext cx="2828649" cy="598971"/>
          </a:xfrm>
          <a:prstGeom prst="rect">
            <a:avLst/>
          </a:prstGeom>
        </p:spPr>
      </p:pic>
    </p:spTree>
    <p:extLst>
      <p:ext uri="{BB962C8B-B14F-4D97-AF65-F5344CB8AC3E}">
        <p14:creationId xmlns:p14="http://schemas.microsoft.com/office/powerpoint/2010/main" val="184241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rson/Contact">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a:xfrm>
            <a:off x="1851698" y="1803401"/>
            <a:ext cx="3474729" cy="3227685"/>
          </a:xfrm>
        </p:spPr>
        <p:txBody>
          <a:bodyPr/>
          <a:lstStyle/>
          <a:p>
            <a:r>
              <a:rPr lang="en-US"/>
              <a:t>Photo</a:t>
            </a:r>
          </a:p>
        </p:txBody>
      </p:sp>
      <p:sp>
        <p:nvSpPr>
          <p:cNvPr id="11" name="Text Placeholder 10"/>
          <p:cNvSpPr>
            <a:spLocks noGrp="1"/>
          </p:cNvSpPr>
          <p:nvPr>
            <p:ph type="body" sz="quarter" idx="17" hasCustomPrompt="1"/>
          </p:nvPr>
        </p:nvSpPr>
        <p:spPr>
          <a:xfrm>
            <a:off x="5572313" y="2336800"/>
            <a:ext cx="4682310" cy="2160887"/>
          </a:xfrm>
        </p:spPr>
        <p:txBody>
          <a:bodyPr anchor="ctr"/>
          <a:lstStyle>
            <a:lvl1pPr>
              <a:defRPr/>
            </a:lvl1pPr>
          </a:lstStyle>
          <a:p>
            <a:pPr lvl="0"/>
            <a:r>
              <a:rPr lang="en-CA"/>
              <a:t>Person’s description</a:t>
            </a:r>
          </a:p>
        </p:txBody>
      </p:sp>
      <p:sp>
        <p:nvSpPr>
          <p:cNvPr id="8" name="Title 1"/>
          <p:cNvSpPr>
            <a:spLocks noGrp="1"/>
          </p:cNvSpPr>
          <p:nvPr>
            <p:ph type="title" hasCustomPrompt="1"/>
          </p:nvPr>
        </p:nvSpPr>
        <p:spPr>
          <a:xfrm>
            <a:off x="609601" y="576274"/>
            <a:ext cx="7106241" cy="1001980"/>
          </a:xfrm>
        </p:spPr>
        <p:txBody>
          <a:bodyPr anchor="t">
            <a:noAutofit/>
          </a:bodyPr>
          <a:lstStyle>
            <a:lvl1pPr>
              <a:lnSpc>
                <a:spcPct val="100000"/>
              </a:lnSpc>
              <a:defRPr sz="3300" b="1" baseline="0">
                <a:solidFill>
                  <a:schemeClr val="tx2"/>
                </a:solidFill>
              </a:defRPr>
            </a:lvl1pPr>
          </a:lstStyle>
          <a:p>
            <a:r>
              <a:rPr lang="en-CA"/>
              <a:t>Person and/or Contact Information</a:t>
            </a:r>
            <a:endParaRPr lang="en-US"/>
          </a:p>
        </p:txBody>
      </p:sp>
      <p:sp>
        <p:nvSpPr>
          <p:cNvPr id="7" name="Text Placeholder 6"/>
          <p:cNvSpPr>
            <a:spLocks noGrp="1"/>
          </p:cNvSpPr>
          <p:nvPr>
            <p:ph type="body" sz="quarter" idx="18" hasCustomPrompt="1"/>
          </p:nvPr>
        </p:nvSpPr>
        <p:spPr>
          <a:xfrm>
            <a:off x="5571722" y="1803797"/>
            <a:ext cx="4682462" cy="533003"/>
          </a:xfrm>
        </p:spPr>
        <p:txBody>
          <a:bodyPr/>
          <a:lstStyle>
            <a:lvl1pPr>
              <a:defRPr b="1">
                <a:solidFill>
                  <a:schemeClr val="accent2"/>
                </a:solidFill>
              </a:defRPr>
            </a:lvl1pPr>
          </a:lstStyle>
          <a:p>
            <a:pPr lvl="0"/>
            <a:r>
              <a:rPr lang="en-CA"/>
              <a:t>Person’s Name</a:t>
            </a:r>
          </a:p>
        </p:txBody>
      </p:sp>
      <p:sp>
        <p:nvSpPr>
          <p:cNvPr id="13" name="Text Placeholder 12"/>
          <p:cNvSpPr>
            <a:spLocks noGrp="1"/>
          </p:cNvSpPr>
          <p:nvPr>
            <p:ph type="body" sz="quarter" idx="19" hasCustomPrompt="1"/>
          </p:nvPr>
        </p:nvSpPr>
        <p:spPr>
          <a:xfrm>
            <a:off x="5571722" y="4498182"/>
            <a:ext cx="4682462" cy="532904"/>
          </a:xfrm>
        </p:spPr>
        <p:txBody>
          <a:bodyPr anchor="b"/>
          <a:lstStyle>
            <a:lvl1pPr>
              <a:defRPr sz="1575"/>
            </a:lvl1pPr>
          </a:lstStyle>
          <a:p>
            <a:pPr lvl="0"/>
            <a:r>
              <a:rPr lang="en-CA"/>
              <a:t>Person’s email</a:t>
            </a:r>
          </a:p>
        </p:txBody>
      </p:sp>
      <p:pic>
        <p:nvPicPr>
          <p:cNvPr id="9" name="Picture 8" descr="green-bar.eps">
            <a:extLst>
              <a:ext uri="{FF2B5EF4-FFF2-40B4-BE49-F238E27FC236}">
                <a16:creationId xmlns:a16="http://schemas.microsoft.com/office/drawing/2014/main" id="{A57FA599-400B-034A-970C-CD34B7C90135}"/>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0" y="6248401"/>
            <a:ext cx="12190809" cy="614507"/>
          </a:xfrm>
          <a:prstGeom prst="rect">
            <a:avLst/>
          </a:prstGeom>
        </p:spPr>
      </p:pic>
      <p:sp>
        <p:nvSpPr>
          <p:cNvPr id="10" name="Slide Number Placeholder 8">
            <a:extLst>
              <a:ext uri="{FF2B5EF4-FFF2-40B4-BE49-F238E27FC236}">
                <a16:creationId xmlns:a16="http://schemas.microsoft.com/office/drawing/2014/main" id="{EC297452-5309-F443-A021-963AF39151EC}"/>
              </a:ext>
            </a:extLst>
          </p:cNvPr>
          <p:cNvSpPr>
            <a:spLocks noGrp="1"/>
          </p:cNvSpPr>
          <p:nvPr>
            <p:ph type="sldNum" sz="quarter" idx="20"/>
          </p:nvPr>
        </p:nvSpPr>
        <p:spPr>
          <a:xfrm>
            <a:off x="200492" y="6373091"/>
            <a:ext cx="396810" cy="365126"/>
          </a:xfrm>
        </p:spPr>
        <p:txBody>
          <a:bodyPr/>
          <a:lstStyle>
            <a:lvl1pPr>
              <a:defRPr>
                <a:solidFill>
                  <a:schemeClr val="bg2"/>
                </a:solidFill>
              </a:defRPr>
            </a:lvl1pPr>
          </a:lstStyle>
          <a:p>
            <a:fld id="{DEF3F5F5-7776-394F-A41F-3BAFC9CC9F8E}" type="slidenum">
              <a:rPr lang="en-US" smtClean="0"/>
              <a:pPr/>
              <a:t>‹#›</a:t>
            </a:fld>
            <a:endParaRPr lang="en-US"/>
          </a:p>
        </p:txBody>
      </p:sp>
      <p:pic>
        <p:nvPicPr>
          <p:cNvPr id="12" name="Picture 11">
            <a:extLst>
              <a:ext uri="{FF2B5EF4-FFF2-40B4-BE49-F238E27FC236}">
                <a16:creationId xmlns:a16="http://schemas.microsoft.com/office/drawing/2014/main" id="{6BC4D48F-7713-9841-A2FD-8064A3C3D9E1}"/>
              </a:ext>
            </a:extLst>
          </p:cNvPr>
          <p:cNvPicPr>
            <a:picLocks noChangeAspect="1"/>
          </p:cNvPicPr>
          <p:nvPr userDrawn="1"/>
        </p:nvPicPr>
        <p:blipFill>
          <a:blip r:embed="rId3"/>
          <a:stretch>
            <a:fillRect/>
          </a:stretch>
        </p:blipFill>
        <p:spPr>
          <a:xfrm>
            <a:off x="11515340" y="6410273"/>
            <a:ext cx="473787" cy="290762"/>
          </a:xfrm>
          <a:prstGeom prst="rect">
            <a:avLst/>
          </a:prstGeom>
        </p:spPr>
      </p:pic>
    </p:spTree>
    <p:extLst>
      <p:ext uri="{BB962C8B-B14F-4D97-AF65-F5344CB8AC3E}">
        <p14:creationId xmlns:p14="http://schemas.microsoft.com/office/powerpoint/2010/main" val="258746476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499889"/>
            <a:ext cx="10972800" cy="1100311"/>
          </a:xfrm>
          <a:prstGeom prst="rect">
            <a:avLst/>
          </a:prstGeom>
        </p:spPr>
        <p:txBody>
          <a:bodyPr vert="horz" lIns="0" tIns="0" rIns="0" bIns="0" rtlCol="0" anchor="ctr">
            <a:noAutofit/>
          </a:bodyPr>
          <a:lstStyle/>
          <a:p>
            <a:r>
              <a:rPr lang="en-CA"/>
              <a:t>Click to edit Master title style</a:t>
            </a:r>
            <a:endParaRPr lang="en-US"/>
          </a:p>
        </p:txBody>
      </p:sp>
      <p:sp>
        <p:nvSpPr>
          <p:cNvPr id="3" name="Text Placeholder 2"/>
          <p:cNvSpPr>
            <a:spLocks noGrp="1"/>
          </p:cNvSpPr>
          <p:nvPr>
            <p:ph type="body" idx="1"/>
          </p:nvPr>
        </p:nvSpPr>
        <p:spPr>
          <a:xfrm>
            <a:off x="609601" y="1600200"/>
            <a:ext cx="10972800" cy="3903399"/>
          </a:xfrm>
          <a:prstGeom prst="rect">
            <a:avLst/>
          </a:prstGeom>
        </p:spPr>
        <p:txBody>
          <a:bodyPr vert="horz" lIns="0" tIns="0" rIns="0" bIns="0" rtlCol="0">
            <a:noAutofit/>
          </a:bodyPr>
          <a:lstStyle/>
          <a:p>
            <a:pPr lvl="0"/>
            <a:r>
              <a:rPr lang="en-CA"/>
              <a:t>Click to edit Master text styles</a:t>
            </a:r>
          </a:p>
          <a:p>
            <a:pPr lvl="1"/>
            <a:r>
              <a:rPr lang="en-CA"/>
              <a:t>First level</a:t>
            </a:r>
          </a:p>
          <a:p>
            <a:pPr lvl="2"/>
            <a:r>
              <a:rPr lang="en-CA"/>
              <a:t>Second level</a:t>
            </a:r>
          </a:p>
          <a:p>
            <a:pPr lvl="3"/>
            <a:r>
              <a:rPr lang="en-CA"/>
              <a:t>Third Level</a:t>
            </a:r>
          </a:p>
          <a:p>
            <a:pPr lvl="0"/>
            <a:endParaRPr lang="en-CA"/>
          </a:p>
        </p:txBody>
      </p:sp>
      <p:sp>
        <p:nvSpPr>
          <p:cNvPr id="6" name="Slide Number Placeholder 5"/>
          <p:cNvSpPr>
            <a:spLocks noGrp="1"/>
          </p:cNvSpPr>
          <p:nvPr>
            <p:ph type="sldNum" sz="quarter" idx="4"/>
          </p:nvPr>
        </p:nvSpPr>
        <p:spPr>
          <a:xfrm>
            <a:off x="609601" y="6356351"/>
            <a:ext cx="885052" cy="365126"/>
          </a:xfrm>
          <a:prstGeom prst="rect">
            <a:avLst/>
          </a:prstGeom>
        </p:spPr>
        <p:txBody>
          <a:bodyPr vert="horz" lIns="0" tIns="0" rIns="0" bIns="0" rtlCol="0" anchor="ctr"/>
          <a:lstStyle>
            <a:lvl1pPr algn="l">
              <a:defRPr sz="1575" b="1">
                <a:solidFill>
                  <a:schemeClr val="tx1">
                    <a:tint val="75000"/>
                  </a:schemeClr>
                </a:solidFill>
              </a:defRPr>
            </a:lvl1pPr>
          </a:lstStyle>
          <a:p>
            <a:fld id="{C1424084-422A-4246-8522-ECCBA4948A88}" type="slidenum">
              <a:rPr lang="en-US" smtClean="0"/>
              <a:pPr/>
              <a:t>‹#›</a:t>
            </a:fld>
            <a:endParaRPr lang="en-US"/>
          </a:p>
        </p:txBody>
      </p:sp>
    </p:spTree>
    <p:extLst>
      <p:ext uri="{BB962C8B-B14F-4D97-AF65-F5344CB8AC3E}">
        <p14:creationId xmlns:p14="http://schemas.microsoft.com/office/powerpoint/2010/main" val="33893800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Lst>
  <p:hf hdr="0" ftr="0" dt="0"/>
  <p:txStyles>
    <p:titleStyle>
      <a:lvl1pPr algn="l" defTabSz="586109" rtl="0" eaLnBrk="1" latinLnBrk="0" hangingPunct="1">
        <a:lnSpc>
          <a:spcPct val="80000"/>
        </a:lnSpc>
        <a:spcBef>
          <a:spcPct val="0"/>
        </a:spcBef>
        <a:buNone/>
        <a:defRPr sz="4949" b="1" kern="1200">
          <a:solidFill>
            <a:schemeClr val="accent5"/>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586109" rtl="0" eaLnBrk="1" latinLnBrk="0" hangingPunct="1">
        <a:lnSpc>
          <a:spcPct val="110000"/>
        </a:lnSpc>
        <a:spcBef>
          <a:spcPct val="20000"/>
        </a:spcBef>
        <a:buClr>
          <a:schemeClr val="accent2"/>
        </a:buClr>
        <a:buFontTx/>
        <a:buNone/>
        <a:defRPr sz="2400" kern="1200">
          <a:solidFill>
            <a:schemeClr val="accent5"/>
          </a:solidFill>
          <a:latin typeface="+mn-lt"/>
          <a:ea typeface="+mn-ea"/>
          <a:cs typeface="+mn-cs"/>
        </a:defRPr>
      </a:lvl1pPr>
      <a:lvl2pPr marL="952428" indent="-366319" algn="l" defTabSz="586109" rtl="0" eaLnBrk="1" latinLnBrk="0" hangingPunct="1">
        <a:lnSpc>
          <a:spcPct val="110000"/>
        </a:lnSpc>
        <a:spcBef>
          <a:spcPct val="20000"/>
        </a:spcBef>
        <a:buClr>
          <a:schemeClr val="accent2"/>
        </a:buClr>
        <a:buSzPct val="100000"/>
        <a:buFont typeface="Arial"/>
        <a:buChar char="•"/>
        <a:defRPr sz="2400" kern="1200">
          <a:solidFill>
            <a:schemeClr val="accent5"/>
          </a:solidFill>
          <a:latin typeface="+mn-lt"/>
          <a:ea typeface="+mn-ea"/>
          <a:cs typeface="+mn-cs"/>
        </a:defRPr>
      </a:lvl2pPr>
      <a:lvl3pPr marL="1515073" indent="-342854" algn="l" defTabSz="586109" rtl="0" eaLnBrk="1" latinLnBrk="0" hangingPunct="1">
        <a:lnSpc>
          <a:spcPct val="110000"/>
        </a:lnSpc>
        <a:spcBef>
          <a:spcPct val="20000"/>
        </a:spcBef>
        <a:buClr>
          <a:schemeClr val="accent2"/>
        </a:buClr>
        <a:buSzPct val="75000"/>
        <a:buFont typeface="Wingdings" pitchFamily="2" charset="2"/>
        <a:buChar char="§"/>
        <a:defRPr sz="2400" kern="1200" baseline="0">
          <a:solidFill>
            <a:schemeClr val="accent5"/>
          </a:solidFill>
          <a:latin typeface="+mn-lt"/>
          <a:ea typeface="+mn-ea"/>
          <a:cs typeface="+mn-cs"/>
        </a:defRPr>
      </a:lvl3pPr>
      <a:lvl4pPr marL="2051383" indent="-293055" algn="l" defTabSz="586109" rtl="0" eaLnBrk="1" latinLnBrk="0" hangingPunct="1">
        <a:lnSpc>
          <a:spcPct val="120000"/>
        </a:lnSpc>
        <a:spcBef>
          <a:spcPct val="20000"/>
        </a:spcBef>
        <a:buClr>
          <a:schemeClr val="accent2"/>
        </a:buClr>
        <a:buSzPct val="100000"/>
        <a:buFont typeface="Courier New" panose="02070309020205020404" pitchFamily="49" charset="0"/>
        <a:buChar char="o"/>
        <a:defRPr sz="1575" kern="1200">
          <a:solidFill>
            <a:schemeClr val="accent4"/>
          </a:solidFill>
          <a:latin typeface="+mn-lt"/>
          <a:ea typeface="+mn-ea"/>
          <a:cs typeface="+mn-cs"/>
        </a:defRPr>
      </a:lvl4pPr>
      <a:lvl5pPr marL="2637492" indent="-293055" algn="l" defTabSz="586109" rtl="0" eaLnBrk="1" latinLnBrk="0" hangingPunct="1">
        <a:spcBef>
          <a:spcPct val="20000"/>
        </a:spcBef>
        <a:buFont typeface="Arial"/>
        <a:buChar char="»"/>
        <a:defRPr sz="2550" kern="1200">
          <a:solidFill>
            <a:schemeClr val="accent5"/>
          </a:solidFill>
          <a:latin typeface="+mn-lt"/>
          <a:ea typeface="+mn-ea"/>
          <a:cs typeface="+mn-cs"/>
        </a:defRPr>
      </a:lvl5pPr>
      <a:lvl6pPr marL="3223602" indent="-293055" algn="l" defTabSz="586109" rtl="0" eaLnBrk="1" latinLnBrk="0" hangingPunct="1">
        <a:spcBef>
          <a:spcPct val="20000"/>
        </a:spcBef>
        <a:buFont typeface="Arial"/>
        <a:buChar char="•"/>
        <a:defRPr sz="2550" kern="1200">
          <a:solidFill>
            <a:schemeClr val="tx1"/>
          </a:solidFill>
          <a:latin typeface="+mn-lt"/>
          <a:ea typeface="+mn-ea"/>
          <a:cs typeface="+mn-cs"/>
        </a:defRPr>
      </a:lvl6pPr>
      <a:lvl7pPr marL="3809711" indent="-293055" algn="l" defTabSz="586109" rtl="0" eaLnBrk="1" latinLnBrk="0" hangingPunct="1">
        <a:spcBef>
          <a:spcPct val="20000"/>
        </a:spcBef>
        <a:buFont typeface="Arial"/>
        <a:buChar char="•"/>
        <a:defRPr sz="2550" kern="1200">
          <a:solidFill>
            <a:schemeClr val="tx1"/>
          </a:solidFill>
          <a:latin typeface="+mn-lt"/>
          <a:ea typeface="+mn-ea"/>
          <a:cs typeface="+mn-cs"/>
        </a:defRPr>
      </a:lvl7pPr>
      <a:lvl8pPr marL="4395821" indent="-293055" algn="l" defTabSz="586109" rtl="0" eaLnBrk="1" latinLnBrk="0" hangingPunct="1">
        <a:spcBef>
          <a:spcPct val="20000"/>
        </a:spcBef>
        <a:buFont typeface="Arial"/>
        <a:buChar char="•"/>
        <a:defRPr sz="2550" kern="1200">
          <a:solidFill>
            <a:schemeClr val="tx1"/>
          </a:solidFill>
          <a:latin typeface="+mn-lt"/>
          <a:ea typeface="+mn-ea"/>
          <a:cs typeface="+mn-cs"/>
        </a:defRPr>
      </a:lvl8pPr>
      <a:lvl9pPr marL="4981930" indent="-293055" algn="l" defTabSz="586109" rtl="0" eaLnBrk="1" latinLnBrk="0" hangingPunct="1">
        <a:spcBef>
          <a:spcPct val="20000"/>
        </a:spcBef>
        <a:buFont typeface="Arial"/>
        <a:buChar char="•"/>
        <a:defRPr sz="2550" kern="1200">
          <a:solidFill>
            <a:schemeClr val="tx1"/>
          </a:solidFill>
          <a:latin typeface="+mn-lt"/>
          <a:ea typeface="+mn-ea"/>
          <a:cs typeface="+mn-cs"/>
        </a:defRPr>
      </a:lvl9pPr>
    </p:bodyStyle>
    <p:otherStyle>
      <a:defPPr>
        <a:defRPr lang="en-US"/>
      </a:defPPr>
      <a:lvl1pPr marL="0" algn="l" defTabSz="586109" rtl="0" eaLnBrk="1" latinLnBrk="0" hangingPunct="1">
        <a:defRPr sz="2325" kern="1200">
          <a:solidFill>
            <a:schemeClr val="tx1"/>
          </a:solidFill>
          <a:latin typeface="+mn-lt"/>
          <a:ea typeface="+mn-ea"/>
          <a:cs typeface="+mn-cs"/>
        </a:defRPr>
      </a:lvl1pPr>
      <a:lvl2pPr marL="586109" algn="l" defTabSz="586109" rtl="0" eaLnBrk="1" latinLnBrk="0" hangingPunct="1">
        <a:defRPr sz="2325" kern="1200">
          <a:solidFill>
            <a:schemeClr val="tx1"/>
          </a:solidFill>
          <a:latin typeface="+mn-lt"/>
          <a:ea typeface="+mn-ea"/>
          <a:cs typeface="+mn-cs"/>
        </a:defRPr>
      </a:lvl2pPr>
      <a:lvl3pPr marL="1172219" algn="l" defTabSz="586109" rtl="0" eaLnBrk="1" latinLnBrk="0" hangingPunct="1">
        <a:defRPr sz="2325" kern="1200">
          <a:solidFill>
            <a:schemeClr val="tx1"/>
          </a:solidFill>
          <a:latin typeface="+mn-lt"/>
          <a:ea typeface="+mn-ea"/>
          <a:cs typeface="+mn-cs"/>
        </a:defRPr>
      </a:lvl3pPr>
      <a:lvl4pPr marL="1758328" algn="l" defTabSz="586109" rtl="0" eaLnBrk="1" latinLnBrk="0" hangingPunct="1">
        <a:defRPr sz="2325" kern="1200">
          <a:solidFill>
            <a:schemeClr val="tx1"/>
          </a:solidFill>
          <a:latin typeface="+mn-lt"/>
          <a:ea typeface="+mn-ea"/>
          <a:cs typeface="+mn-cs"/>
        </a:defRPr>
      </a:lvl4pPr>
      <a:lvl5pPr marL="2344438" algn="l" defTabSz="586109" rtl="0" eaLnBrk="1" latinLnBrk="0" hangingPunct="1">
        <a:defRPr sz="2325" kern="1200">
          <a:solidFill>
            <a:schemeClr val="tx1"/>
          </a:solidFill>
          <a:latin typeface="+mn-lt"/>
          <a:ea typeface="+mn-ea"/>
          <a:cs typeface="+mn-cs"/>
        </a:defRPr>
      </a:lvl5pPr>
      <a:lvl6pPr marL="2930547" algn="l" defTabSz="586109" rtl="0" eaLnBrk="1" latinLnBrk="0" hangingPunct="1">
        <a:defRPr sz="2325" kern="1200">
          <a:solidFill>
            <a:schemeClr val="tx1"/>
          </a:solidFill>
          <a:latin typeface="+mn-lt"/>
          <a:ea typeface="+mn-ea"/>
          <a:cs typeface="+mn-cs"/>
        </a:defRPr>
      </a:lvl6pPr>
      <a:lvl7pPr marL="3516656" algn="l" defTabSz="586109" rtl="0" eaLnBrk="1" latinLnBrk="0" hangingPunct="1">
        <a:defRPr sz="2325" kern="1200">
          <a:solidFill>
            <a:schemeClr val="tx1"/>
          </a:solidFill>
          <a:latin typeface="+mn-lt"/>
          <a:ea typeface="+mn-ea"/>
          <a:cs typeface="+mn-cs"/>
        </a:defRPr>
      </a:lvl7pPr>
      <a:lvl8pPr marL="4102766" algn="l" defTabSz="586109" rtl="0" eaLnBrk="1" latinLnBrk="0" hangingPunct="1">
        <a:defRPr sz="2325" kern="1200">
          <a:solidFill>
            <a:schemeClr val="tx1"/>
          </a:solidFill>
          <a:latin typeface="+mn-lt"/>
          <a:ea typeface="+mn-ea"/>
          <a:cs typeface="+mn-cs"/>
        </a:defRPr>
      </a:lvl8pPr>
      <a:lvl9pPr marL="4688875" algn="l" defTabSz="586109" rtl="0" eaLnBrk="1" latinLnBrk="0" hangingPunct="1">
        <a:defRPr sz="23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73A40-74DD-364A-9909-5B0F3884C1D1}"/>
              </a:ext>
            </a:extLst>
          </p:cNvPr>
          <p:cNvSpPr>
            <a:spLocks noGrp="1"/>
          </p:cNvSpPr>
          <p:nvPr>
            <p:ph type="ctrTitle"/>
          </p:nvPr>
        </p:nvSpPr>
        <p:spPr>
          <a:xfrm>
            <a:off x="609602" y="1793642"/>
            <a:ext cx="7101087" cy="1635358"/>
          </a:xfrm>
        </p:spPr>
        <p:txBody>
          <a:bodyPr/>
          <a:lstStyle/>
          <a:p>
            <a:r>
              <a:rPr lang="en-US"/>
              <a:t>Phishing</a:t>
            </a:r>
          </a:p>
        </p:txBody>
      </p:sp>
      <p:sp>
        <p:nvSpPr>
          <p:cNvPr id="3" name="Title 1">
            <a:extLst>
              <a:ext uri="{FF2B5EF4-FFF2-40B4-BE49-F238E27FC236}">
                <a16:creationId xmlns:a16="http://schemas.microsoft.com/office/drawing/2014/main" id="{B9396F00-DD2A-4EEA-AF43-EA3BE22D64FF}"/>
              </a:ext>
            </a:extLst>
          </p:cNvPr>
          <p:cNvSpPr txBox="1">
            <a:spLocks/>
          </p:cNvSpPr>
          <p:nvPr/>
        </p:nvSpPr>
        <p:spPr>
          <a:xfrm>
            <a:off x="609601" y="3700197"/>
            <a:ext cx="9131557" cy="741174"/>
          </a:xfrm>
          <a:prstGeom prst="rect">
            <a:avLst/>
          </a:prstGeom>
        </p:spPr>
        <p:txBody>
          <a:bodyPr vert="horz" lIns="0" tIns="0" rIns="0" bIns="0" rtlCol="0" anchor="b">
            <a:noAutofit/>
          </a:bodyPr>
          <a:lstStyle>
            <a:lvl1pPr algn="l" defTabSz="586109" rtl="0" eaLnBrk="1" latinLnBrk="0" hangingPunct="1">
              <a:lnSpc>
                <a:spcPct val="100000"/>
              </a:lnSpc>
              <a:spcBef>
                <a:spcPct val="0"/>
              </a:spcBef>
              <a:buNone/>
              <a:defRPr sz="4949"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2800" b="0">
                <a:solidFill>
                  <a:schemeClr val="accent3"/>
                </a:solidFill>
              </a:rPr>
              <a:t>How to identify phishing attempts and examples</a:t>
            </a:r>
          </a:p>
        </p:txBody>
      </p:sp>
    </p:spTree>
    <p:extLst>
      <p:ext uri="{BB962C8B-B14F-4D97-AF65-F5344CB8AC3E}">
        <p14:creationId xmlns:p14="http://schemas.microsoft.com/office/powerpoint/2010/main" val="1235325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001EB-1622-49C7-ACCB-D1F9FF4F9CDC}"/>
              </a:ext>
            </a:extLst>
          </p:cNvPr>
          <p:cNvSpPr>
            <a:spLocks noGrp="1"/>
          </p:cNvSpPr>
          <p:nvPr>
            <p:ph type="title"/>
          </p:nvPr>
        </p:nvSpPr>
        <p:spPr/>
        <p:txBody>
          <a:bodyPr/>
          <a:lstStyle/>
          <a:p>
            <a:r>
              <a:rPr lang="en-US"/>
              <a:t>Email Content</a:t>
            </a:r>
          </a:p>
        </p:txBody>
      </p:sp>
      <p:sp>
        <p:nvSpPr>
          <p:cNvPr id="3" name="Text Placeholder 2">
            <a:extLst>
              <a:ext uri="{FF2B5EF4-FFF2-40B4-BE49-F238E27FC236}">
                <a16:creationId xmlns:a16="http://schemas.microsoft.com/office/drawing/2014/main" id="{31B506D2-D0CD-4202-8803-3A7B3DAB5D84}"/>
              </a:ext>
            </a:extLst>
          </p:cNvPr>
          <p:cNvSpPr>
            <a:spLocks noGrp="1"/>
          </p:cNvSpPr>
          <p:nvPr>
            <p:ph type="body" sz="quarter" idx="15"/>
          </p:nvPr>
        </p:nvSpPr>
        <p:spPr>
          <a:xfrm>
            <a:off x="609602" y="1578254"/>
            <a:ext cx="8710984" cy="4073247"/>
          </a:xfrm>
        </p:spPr>
        <p:txBody>
          <a:bodyPr vert="horz" lIns="0" tIns="0" rIns="0" bIns="0" rtlCol="0" anchor="t">
            <a:noAutofit/>
          </a:bodyPr>
          <a:lstStyle/>
          <a:p>
            <a:pPr marL="342900" indent="-342900">
              <a:lnSpc>
                <a:spcPct val="150000"/>
              </a:lnSpc>
              <a:buFont typeface="Arial" panose="020B0604020202020204" pitchFamily="34" charset="0"/>
              <a:buChar char="•"/>
            </a:pPr>
            <a:r>
              <a:rPr lang="en-US"/>
              <a:t>The content of the email can often give away whether it is a phishing scam or not.</a:t>
            </a:r>
          </a:p>
          <a:p>
            <a:pPr marL="342900" indent="-342900">
              <a:lnSpc>
                <a:spcPct val="150000"/>
              </a:lnSpc>
              <a:buFont typeface="Arial" panose="020B0604020202020204" pitchFamily="34" charset="0"/>
              <a:buChar char="•"/>
            </a:pPr>
            <a:r>
              <a:rPr lang="en-US"/>
              <a:t>Look out for poor spelling and grammar.</a:t>
            </a:r>
          </a:p>
          <a:p>
            <a:pPr marL="342900" indent="-342900">
              <a:lnSpc>
                <a:spcPct val="150000"/>
              </a:lnSpc>
              <a:buFont typeface="Arial" panose="020B0604020202020204" pitchFamily="34" charset="0"/>
              <a:buChar char="•"/>
            </a:pPr>
            <a:r>
              <a:rPr lang="en-US"/>
              <a:t>If the email has very little content besides a few words asking you to click on a link or the attachment.</a:t>
            </a:r>
          </a:p>
          <a:p>
            <a:pPr marL="342900" indent="-342900">
              <a:lnSpc>
                <a:spcPct val="150000"/>
              </a:lnSpc>
              <a:buFont typeface="Arial" panose="020B0604020202020204" pitchFamily="34" charset="0"/>
              <a:buChar char="•"/>
            </a:pPr>
            <a:r>
              <a:rPr lang="en-US"/>
              <a:t>If the request is out of the ordinary for the person claiming to have sent it.</a:t>
            </a:r>
          </a:p>
        </p:txBody>
      </p:sp>
      <p:sp>
        <p:nvSpPr>
          <p:cNvPr id="4" name="Slide Number Placeholder 3">
            <a:extLst>
              <a:ext uri="{FF2B5EF4-FFF2-40B4-BE49-F238E27FC236}">
                <a16:creationId xmlns:a16="http://schemas.microsoft.com/office/drawing/2014/main" id="{306950F8-7B09-48C2-97FD-5EBA99D432C2}"/>
              </a:ext>
            </a:extLst>
          </p:cNvPr>
          <p:cNvSpPr>
            <a:spLocks noGrp="1"/>
          </p:cNvSpPr>
          <p:nvPr>
            <p:ph type="sldNum" sz="quarter" idx="19"/>
          </p:nvPr>
        </p:nvSpPr>
        <p:spPr/>
        <p:txBody>
          <a:bodyPr/>
          <a:lstStyle/>
          <a:p>
            <a:fld id="{DEF3F5F5-7776-394F-A41F-3BAFC9CC9F8E}" type="slidenum">
              <a:rPr lang="en-US" smtClean="0"/>
              <a:pPr/>
              <a:t>10</a:t>
            </a:fld>
            <a:endParaRPr lang="en-US"/>
          </a:p>
        </p:txBody>
      </p:sp>
    </p:spTree>
    <p:extLst>
      <p:ext uri="{BB962C8B-B14F-4D97-AF65-F5344CB8AC3E}">
        <p14:creationId xmlns:p14="http://schemas.microsoft.com/office/powerpoint/2010/main" val="2520794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001EB-1622-49C7-ACCB-D1F9FF4F9CDC}"/>
              </a:ext>
            </a:extLst>
          </p:cNvPr>
          <p:cNvSpPr>
            <a:spLocks noGrp="1"/>
          </p:cNvSpPr>
          <p:nvPr>
            <p:ph type="title"/>
          </p:nvPr>
        </p:nvSpPr>
        <p:spPr>
          <a:xfrm>
            <a:off x="609601" y="576274"/>
            <a:ext cx="9093199" cy="1001980"/>
          </a:xfrm>
        </p:spPr>
        <p:txBody>
          <a:bodyPr/>
          <a:lstStyle/>
          <a:p>
            <a:r>
              <a:rPr lang="en-US"/>
              <a:t>Sophisticated Phishing Scams (1 of 2)</a:t>
            </a:r>
          </a:p>
        </p:txBody>
      </p:sp>
      <p:sp>
        <p:nvSpPr>
          <p:cNvPr id="3" name="Text Placeholder 2">
            <a:extLst>
              <a:ext uri="{FF2B5EF4-FFF2-40B4-BE49-F238E27FC236}">
                <a16:creationId xmlns:a16="http://schemas.microsoft.com/office/drawing/2014/main" id="{31B506D2-D0CD-4202-8803-3A7B3DAB5D84}"/>
              </a:ext>
            </a:extLst>
          </p:cNvPr>
          <p:cNvSpPr>
            <a:spLocks noGrp="1"/>
          </p:cNvSpPr>
          <p:nvPr>
            <p:ph type="body" sz="quarter" idx="15"/>
          </p:nvPr>
        </p:nvSpPr>
        <p:spPr>
          <a:xfrm>
            <a:off x="609602" y="1578254"/>
            <a:ext cx="8710984" cy="4073247"/>
          </a:xfrm>
        </p:spPr>
        <p:txBody>
          <a:bodyPr/>
          <a:lstStyle/>
          <a:p>
            <a:pPr marL="342900" indent="-342900">
              <a:lnSpc>
                <a:spcPct val="150000"/>
              </a:lnSpc>
              <a:buFont typeface="Arial" panose="020B0604020202020204" pitchFamily="34" charset="0"/>
              <a:buChar char="•"/>
            </a:pPr>
            <a:r>
              <a:rPr lang="en-US"/>
              <a:t>Some phishing scams can be more sophisticated and put a lot more effort into the email. </a:t>
            </a:r>
          </a:p>
          <a:p>
            <a:pPr marL="342900" indent="-342900">
              <a:lnSpc>
                <a:spcPct val="150000"/>
              </a:lnSpc>
              <a:buFont typeface="Arial" panose="020B0604020202020204" pitchFamily="34" charset="0"/>
              <a:buChar char="•"/>
            </a:pPr>
            <a:r>
              <a:rPr lang="en-US"/>
              <a:t>In order to replicate a legitimate looking email, they will copy a template for a company’s email.</a:t>
            </a:r>
          </a:p>
        </p:txBody>
      </p:sp>
      <p:sp>
        <p:nvSpPr>
          <p:cNvPr id="4" name="Slide Number Placeholder 3">
            <a:extLst>
              <a:ext uri="{FF2B5EF4-FFF2-40B4-BE49-F238E27FC236}">
                <a16:creationId xmlns:a16="http://schemas.microsoft.com/office/drawing/2014/main" id="{306950F8-7B09-48C2-97FD-5EBA99D432C2}"/>
              </a:ext>
            </a:extLst>
          </p:cNvPr>
          <p:cNvSpPr>
            <a:spLocks noGrp="1"/>
          </p:cNvSpPr>
          <p:nvPr>
            <p:ph type="sldNum" sz="quarter" idx="19"/>
          </p:nvPr>
        </p:nvSpPr>
        <p:spPr/>
        <p:txBody>
          <a:bodyPr/>
          <a:lstStyle/>
          <a:p>
            <a:fld id="{DEF3F5F5-7776-394F-A41F-3BAFC9CC9F8E}" type="slidenum">
              <a:rPr lang="en-US" smtClean="0"/>
              <a:pPr/>
              <a:t>11</a:t>
            </a:fld>
            <a:endParaRPr lang="en-US"/>
          </a:p>
        </p:txBody>
      </p:sp>
    </p:spTree>
    <p:extLst>
      <p:ext uri="{BB962C8B-B14F-4D97-AF65-F5344CB8AC3E}">
        <p14:creationId xmlns:p14="http://schemas.microsoft.com/office/powerpoint/2010/main" val="3847886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001EB-1622-49C7-ACCB-D1F9FF4F9CDC}"/>
              </a:ext>
            </a:extLst>
          </p:cNvPr>
          <p:cNvSpPr>
            <a:spLocks noGrp="1"/>
          </p:cNvSpPr>
          <p:nvPr>
            <p:ph type="title"/>
          </p:nvPr>
        </p:nvSpPr>
        <p:spPr>
          <a:xfrm>
            <a:off x="609601" y="576274"/>
            <a:ext cx="9150349" cy="1001980"/>
          </a:xfrm>
        </p:spPr>
        <p:txBody>
          <a:bodyPr/>
          <a:lstStyle/>
          <a:p>
            <a:r>
              <a:rPr lang="en-US"/>
              <a:t>Sophisticated Phishing Scams (2 of 2)</a:t>
            </a:r>
          </a:p>
        </p:txBody>
      </p:sp>
      <p:sp>
        <p:nvSpPr>
          <p:cNvPr id="3" name="Text Placeholder 2">
            <a:extLst>
              <a:ext uri="{FF2B5EF4-FFF2-40B4-BE49-F238E27FC236}">
                <a16:creationId xmlns:a16="http://schemas.microsoft.com/office/drawing/2014/main" id="{31B506D2-D0CD-4202-8803-3A7B3DAB5D84}"/>
              </a:ext>
            </a:extLst>
          </p:cNvPr>
          <p:cNvSpPr>
            <a:spLocks noGrp="1"/>
          </p:cNvSpPr>
          <p:nvPr>
            <p:ph type="body" sz="quarter" idx="15"/>
          </p:nvPr>
        </p:nvSpPr>
        <p:spPr>
          <a:xfrm>
            <a:off x="609602" y="1578254"/>
            <a:ext cx="8710984" cy="4073247"/>
          </a:xfrm>
        </p:spPr>
        <p:txBody>
          <a:bodyPr vert="horz" lIns="0" tIns="0" rIns="0" bIns="0" rtlCol="0" anchor="t">
            <a:noAutofit/>
          </a:bodyPr>
          <a:lstStyle/>
          <a:p>
            <a:pPr marL="342900" indent="-342900">
              <a:lnSpc>
                <a:spcPct val="150000"/>
              </a:lnSpc>
              <a:buFont typeface="Arial" panose="020B0604020202020204" pitchFamily="34" charset="0"/>
              <a:buChar char="•"/>
            </a:pPr>
            <a:r>
              <a:rPr lang="en-US"/>
              <a:t>Look out for dead links to social media.</a:t>
            </a:r>
          </a:p>
          <a:p>
            <a:pPr marL="1294765" lvl="1" indent="-342900">
              <a:lnSpc>
                <a:spcPct val="150000"/>
              </a:lnSpc>
              <a:buFont typeface="Arial" panose="020B0604020202020204" pitchFamily="34" charset="0"/>
              <a:buChar char="•"/>
            </a:pPr>
            <a:r>
              <a:rPr lang="en-US"/>
              <a:t>Logos such as Facebook and Instagram's will not be links, just pictures on the email.</a:t>
            </a:r>
            <a:endParaRPr lang="en-US">
              <a:ea typeface="Verdana"/>
              <a:cs typeface="Verdana"/>
            </a:endParaRPr>
          </a:p>
          <a:p>
            <a:pPr marL="342900" indent="-342900">
              <a:lnSpc>
                <a:spcPct val="150000"/>
              </a:lnSpc>
              <a:buFont typeface="Arial" panose="020B0604020202020204" pitchFamily="34" charset="0"/>
              <a:buChar char="•"/>
            </a:pPr>
            <a:r>
              <a:rPr lang="en-US"/>
              <a:t>Think about what the company would normally send you and ask yourself, “Would they really send me this email?”</a:t>
            </a:r>
            <a:endParaRPr lang="en-US">
              <a:ea typeface="Verdana"/>
              <a:cs typeface="Verdana"/>
            </a:endParaRPr>
          </a:p>
          <a:p>
            <a:pPr marL="1294765" lvl="1" indent="-342900">
              <a:lnSpc>
                <a:spcPct val="150000"/>
              </a:lnSpc>
              <a:buFont typeface="Arial" panose="020B0604020202020204" pitchFamily="34" charset="0"/>
              <a:buChar char="•"/>
            </a:pPr>
            <a:r>
              <a:rPr lang="en-US"/>
              <a:t>If it is a reward of some kind, would that company normally give that prize away?</a:t>
            </a:r>
            <a:endParaRPr lang="en-US">
              <a:ea typeface="Verdana"/>
              <a:cs typeface="Verdana"/>
            </a:endParaRPr>
          </a:p>
        </p:txBody>
      </p:sp>
      <p:sp>
        <p:nvSpPr>
          <p:cNvPr id="4" name="Slide Number Placeholder 3">
            <a:extLst>
              <a:ext uri="{FF2B5EF4-FFF2-40B4-BE49-F238E27FC236}">
                <a16:creationId xmlns:a16="http://schemas.microsoft.com/office/drawing/2014/main" id="{306950F8-7B09-48C2-97FD-5EBA99D432C2}"/>
              </a:ext>
            </a:extLst>
          </p:cNvPr>
          <p:cNvSpPr>
            <a:spLocks noGrp="1"/>
          </p:cNvSpPr>
          <p:nvPr>
            <p:ph type="sldNum" sz="quarter" idx="19"/>
          </p:nvPr>
        </p:nvSpPr>
        <p:spPr/>
        <p:txBody>
          <a:bodyPr/>
          <a:lstStyle/>
          <a:p>
            <a:fld id="{DEF3F5F5-7776-394F-A41F-3BAFC9CC9F8E}" type="slidenum">
              <a:rPr lang="en-US" smtClean="0"/>
              <a:pPr/>
              <a:t>12</a:t>
            </a:fld>
            <a:endParaRPr lang="en-US"/>
          </a:p>
        </p:txBody>
      </p:sp>
    </p:spTree>
    <p:extLst>
      <p:ext uri="{BB962C8B-B14F-4D97-AF65-F5344CB8AC3E}">
        <p14:creationId xmlns:p14="http://schemas.microsoft.com/office/powerpoint/2010/main" val="3885337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F92AE-4687-4188-8ABB-23BE073B1008}"/>
              </a:ext>
            </a:extLst>
          </p:cNvPr>
          <p:cNvSpPr>
            <a:spLocks noGrp="1"/>
          </p:cNvSpPr>
          <p:nvPr>
            <p:ph type="ctrTitle"/>
          </p:nvPr>
        </p:nvSpPr>
        <p:spPr>
          <a:xfrm>
            <a:off x="609601" y="1793482"/>
            <a:ext cx="7250674" cy="1635518"/>
          </a:xfrm>
        </p:spPr>
        <p:txBody>
          <a:bodyPr/>
          <a:lstStyle/>
          <a:p>
            <a:r>
              <a:rPr lang="en-US"/>
              <a:t>Phishing Examples</a:t>
            </a:r>
          </a:p>
        </p:txBody>
      </p:sp>
    </p:spTree>
    <p:extLst>
      <p:ext uri="{BB962C8B-B14F-4D97-AF65-F5344CB8AC3E}">
        <p14:creationId xmlns:p14="http://schemas.microsoft.com/office/powerpoint/2010/main" val="2715012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8D9A2-0679-4094-A305-051C549C7F7A}"/>
              </a:ext>
            </a:extLst>
          </p:cNvPr>
          <p:cNvSpPr>
            <a:spLocks noGrp="1"/>
          </p:cNvSpPr>
          <p:nvPr>
            <p:ph type="title"/>
          </p:nvPr>
        </p:nvSpPr>
        <p:spPr>
          <a:xfrm>
            <a:off x="609601" y="-1001980"/>
            <a:ext cx="7106241" cy="1001980"/>
          </a:xfrm>
        </p:spPr>
        <p:txBody>
          <a:bodyPr vert="horz" lIns="0" tIns="0" rIns="0" bIns="0" rtlCol="0" anchor="b">
            <a:noAutofit/>
          </a:bodyPr>
          <a:lstStyle/>
          <a:p>
            <a:r>
              <a:rPr lang="en-US"/>
              <a:t>Phishing Examples - 1</a:t>
            </a:r>
            <a:endParaRPr lang="en-CA"/>
          </a:p>
        </p:txBody>
      </p:sp>
      <p:pic>
        <p:nvPicPr>
          <p:cNvPr id="7" name="Picture 6" descr="Email from service dot e-paiypal at outlook dot com.&#10;&#10;Phishing email that reads:&#10;Large text: Response required.&#10;&#10;Email claims the recipient's account is limited and to login via a suspicious link to resolve the issue.">
            <a:extLst>
              <a:ext uri="{FF2B5EF4-FFF2-40B4-BE49-F238E27FC236}">
                <a16:creationId xmlns:a16="http://schemas.microsoft.com/office/drawing/2014/main" id="{80ED2003-D10D-4DB7-8E69-2C82D1C66F95}"/>
              </a:ext>
            </a:extLst>
          </p:cNvPr>
          <p:cNvPicPr>
            <a:picLocks noChangeAspect="1"/>
          </p:cNvPicPr>
          <p:nvPr/>
        </p:nvPicPr>
        <p:blipFill>
          <a:blip r:embed="rId2"/>
          <a:stretch>
            <a:fillRect/>
          </a:stretch>
        </p:blipFill>
        <p:spPr>
          <a:xfrm>
            <a:off x="844232" y="179159"/>
            <a:ext cx="7814222" cy="5869455"/>
          </a:xfrm>
          <a:prstGeom prst="rect">
            <a:avLst/>
          </a:prstGeom>
        </p:spPr>
      </p:pic>
      <p:sp>
        <p:nvSpPr>
          <p:cNvPr id="5" name="Text Placeholder 4">
            <a:extLst>
              <a:ext uri="{FF2B5EF4-FFF2-40B4-BE49-F238E27FC236}">
                <a16:creationId xmlns:a16="http://schemas.microsoft.com/office/drawing/2014/main" id="{9E69816C-B820-4210-ABF7-444E69A4F41F}"/>
              </a:ext>
            </a:extLst>
          </p:cNvPr>
          <p:cNvSpPr>
            <a:spLocks noGrp="1"/>
          </p:cNvSpPr>
          <p:nvPr>
            <p:ph type="body" sz="quarter" idx="20"/>
          </p:nvPr>
        </p:nvSpPr>
        <p:spPr/>
        <p:txBody>
          <a:bodyPr/>
          <a:lstStyle/>
          <a:p>
            <a:r>
              <a:rPr lang="en-US"/>
              <a:t>How can you tell this is a phishing attempt?</a:t>
            </a:r>
          </a:p>
        </p:txBody>
      </p:sp>
      <p:sp>
        <p:nvSpPr>
          <p:cNvPr id="4" name="Slide Number Placeholder 3">
            <a:extLst>
              <a:ext uri="{FF2B5EF4-FFF2-40B4-BE49-F238E27FC236}">
                <a16:creationId xmlns:a16="http://schemas.microsoft.com/office/drawing/2014/main" id="{39314412-5846-41F8-A455-305EB7B8E1CE}"/>
              </a:ext>
            </a:extLst>
          </p:cNvPr>
          <p:cNvSpPr>
            <a:spLocks noGrp="1"/>
          </p:cNvSpPr>
          <p:nvPr>
            <p:ph type="sldNum" sz="quarter" idx="19"/>
          </p:nvPr>
        </p:nvSpPr>
        <p:spPr/>
        <p:txBody>
          <a:bodyPr/>
          <a:lstStyle/>
          <a:p>
            <a:fld id="{DEF3F5F5-7776-394F-A41F-3BAFC9CC9F8E}" type="slidenum">
              <a:rPr lang="en-US" smtClean="0"/>
              <a:pPr/>
              <a:t>14</a:t>
            </a:fld>
            <a:endParaRPr lang="en-US"/>
          </a:p>
        </p:txBody>
      </p:sp>
    </p:spTree>
    <p:extLst>
      <p:ext uri="{BB962C8B-B14F-4D97-AF65-F5344CB8AC3E}">
        <p14:creationId xmlns:p14="http://schemas.microsoft.com/office/powerpoint/2010/main" val="1952680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DA100-AE1B-4CE3-BEF1-EBF1B699BD12}"/>
              </a:ext>
            </a:extLst>
          </p:cNvPr>
          <p:cNvSpPr>
            <a:spLocks noGrp="1"/>
          </p:cNvSpPr>
          <p:nvPr>
            <p:ph type="title"/>
          </p:nvPr>
        </p:nvSpPr>
        <p:spPr>
          <a:xfrm>
            <a:off x="609601" y="576274"/>
            <a:ext cx="8710984" cy="1001980"/>
          </a:xfrm>
        </p:spPr>
        <p:txBody>
          <a:bodyPr/>
          <a:lstStyle/>
          <a:p>
            <a:r>
              <a:rPr lang="en-US"/>
              <a:t>What Looks Convincing? Ex.1</a:t>
            </a:r>
          </a:p>
        </p:txBody>
      </p:sp>
      <p:sp>
        <p:nvSpPr>
          <p:cNvPr id="3" name="Text Placeholder 2">
            <a:extLst>
              <a:ext uri="{FF2B5EF4-FFF2-40B4-BE49-F238E27FC236}">
                <a16:creationId xmlns:a16="http://schemas.microsoft.com/office/drawing/2014/main" id="{F3519ED8-2D14-4CEC-843F-EECFC519237D}"/>
              </a:ext>
            </a:extLst>
          </p:cNvPr>
          <p:cNvSpPr>
            <a:spLocks noGrp="1"/>
          </p:cNvSpPr>
          <p:nvPr>
            <p:ph type="body" sz="quarter" idx="15"/>
          </p:nvPr>
        </p:nvSpPr>
        <p:spPr>
          <a:xfrm>
            <a:off x="609602" y="1483567"/>
            <a:ext cx="8710984" cy="4167934"/>
          </a:xfrm>
        </p:spPr>
        <p:txBody>
          <a:bodyPr vert="horz" lIns="0" tIns="0" rIns="0" bIns="0" rtlCol="0" anchor="t">
            <a:noAutofit/>
          </a:bodyPr>
          <a:lstStyle/>
          <a:p>
            <a:pPr marL="342900" indent="-342900">
              <a:lnSpc>
                <a:spcPct val="150000"/>
              </a:lnSpc>
              <a:buFont typeface="Arial" panose="020B0604020202020204" pitchFamily="34" charset="0"/>
              <a:buChar char="•"/>
            </a:pPr>
            <a:r>
              <a:rPr lang="en-US"/>
              <a:t>This one is well crafted.</a:t>
            </a:r>
            <a:endParaRPr lang="en-US">
              <a:ea typeface="Verdana"/>
              <a:cs typeface="Verdana"/>
            </a:endParaRPr>
          </a:p>
          <a:p>
            <a:pPr marL="342900" indent="-342900">
              <a:lnSpc>
                <a:spcPct val="150000"/>
              </a:lnSpc>
              <a:buFont typeface="Arial" panose="020B0604020202020204" pitchFamily="34" charset="0"/>
              <a:buChar char="•"/>
            </a:pPr>
            <a:r>
              <a:rPr lang="en-US"/>
              <a:t>The grammar and spelling is good, but there are a few telling clues.</a:t>
            </a:r>
          </a:p>
          <a:p>
            <a:pPr marL="342900" indent="-342900">
              <a:lnSpc>
                <a:spcPct val="150000"/>
              </a:lnSpc>
              <a:buFont typeface="Arial" panose="020B0604020202020204" pitchFamily="34" charset="0"/>
              <a:buChar char="•"/>
            </a:pPr>
            <a:r>
              <a:rPr lang="en-US"/>
              <a:t>It looks like the email comes from “service@intl.paypal.com”</a:t>
            </a:r>
          </a:p>
        </p:txBody>
      </p:sp>
      <p:sp>
        <p:nvSpPr>
          <p:cNvPr id="4" name="Slide Number Placeholder 3">
            <a:extLst>
              <a:ext uri="{FF2B5EF4-FFF2-40B4-BE49-F238E27FC236}">
                <a16:creationId xmlns:a16="http://schemas.microsoft.com/office/drawing/2014/main" id="{777D1E09-0051-416A-9B13-E5F7F675692F}"/>
              </a:ext>
            </a:extLst>
          </p:cNvPr>
          <p:cNvSpPr>
            <a:spLocks noGrp="1"/>
          </p:cNvSpPr>
          <p:nvPr>
            <p:ph type="sldNum" sz="quarter" idx="19"/>
          </p:nvPr>
        </p:nvSpPr>
        <p:spPr/>
        <p:txBody>
          <a:bodyPr/>
          <a:lstStyle/>
          <a:p>
            <a:fld id="{DEF3F5F5-7776-394F-A41F-3BAFC9CC9F8E}" type="slidenum">
              <a:rPr lang="en-US" smtClean="0"/>
              <a:pPr/>
              <a:t>15</a:t>
            </a:fld>
            <a:endParaRPr lang="en-US"/>
          </a:p>
        </p:txBody>
      </p:sp>
    </p:spTree>
    <p:extLst>
      <p:ext uri="{BB962C8B-B14F-4D97-AF65-F5344CB8AC3E}">
        <p14:creationId xmlns:p14="http://schemas.microsoft.com/office/powerpoint/2010/main" val="2653990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DA100-AE1B-4CE3-BEF1-EBF1B699BD12}"/>
              </a:ext>
            </a:extLst>
          </p:cNvPr>
          <p:cNvSpPr>
            <a:spLocks noGrp="1"/>
          </p:cNvSpPr>
          <p:nvPr>
            <p:ph type="title"/>
          </p:nvPr>
        </p:nvSpPr>
        <p:spPr>
          <a:xfrm>
            <a:off x="609601" y="576274"/>
            <a:ext cx="8710984" cy="1001980"/>
          </a:xfrm>
        </p:spPr>
        <p:txBody>
          <a:bodyPr/>
          <a:lstStyle/>
          <a:p>
            <a:r>
              <a:rPr lang="en-US"/>
              <a:t>What’s Wrong with this Email? Ex.1</a:t>
            </a:r>
          </a:p>
        </p:txBody>
      </p:sp>
      <p:sp>
        <p:nvSpPr>
          <p:cNvPr id="3" name="Text Placeholder 2">
            <a:extLst>
              <a:ext uri="{FF2B5EF4-FFF2-40B4-BE49-F238E27FC236}">
                <a16:creationId xmlns:a16="http://schemas.microsoft.com/office/drawing/2014/main" id="{F3519ED8-2D14-4CEC-843F-EECFC519237D}"/>
              </a:ext>
            </a:extLst>
          </p:cNvPr>
          <p:cNvSpPr>
            <a:spLocks noGrp="1"/>
          </p:cNvSpPr>
          <p:nvPr>
            <p:ph type="body" sz="quarter" idx="15"/>
          </p:nvPr>
        </p:nvSpPr>
        <p:spPr>
          <a:xfrm>
            <a:off x="609602" y="1578254"/>
            <a:ext cx="8710984" cy="4073247"/>
          </a:xfrm>
        </p:spPr>
        <p:txBody>
          <a:bodyPr vert="horz" lIns="0" tIns="0" rIns="0" bIns="0" rtlCol="0" anchor="t">
            <a:noAutofit/>
          </a:bodyPr>
          <a:lstStyle/>
          <a:p>
            <a:pPr marL="342900" indent="-342900">
              <a:lnSpc>
                <a:spcPct val="150000"/>
              </a:lnSpc>
              <a:buFont typeface="Arial" panose="020B0604020202020204" pitchFamily="34" charset="0"/>
              <a:buChar char="•"/>
            </a:pPr>
            <a:r>
              <a:rPr lang="en-US"/>
              <a:t>If you look at the actual email it came from you see service.epaypal@outlook.com</a:t>
            </a:r>
            <a:endParaRPr lang="en-US">
              <a:ea typeface="Verdana" panose="020B0604030504040204"/>
              <a:cs typeface="Verdana" panose="020B0604030504040204"/>
            </a:endParaRPr>
          </a:p>
          <a:p>
            <a:pPr marL="342900" indent="-342900">
              <a:lnSpc>
                <a:spcPct val="150000"/>
              </a:lnSpc>
              <a:buFont typeface="Arial" panose="020B0604020202020204" pitchFamily="34" charset="0"/>
              <a:buChar char="•"/>
            </a:pPr>
            <a:r>
              <a:rPr lang="en-US"/>
              <a:t>An email from PayPal would never come from an Outlook address.</a:t>
            </a:r>
          </a:p>
          <a:p>
            <a:pPr marL="342900" indent="-342900">
              <a:lnSpc>
                <a:spcPct val="150000"/>
              </a:lnSpc>
              <a:buFont typeface="Arial" panose="020B0604020202020204" pitchFamily="34" charset="0"/>
              <a:buChar char="•"/>
            </a:pPr>
            <a:r>
              <a:rPr lang="en-US"/>
              <a:t>If you hovered over the links they provide, you would see that they do not lead to the real PayPal website.</a:t>
            </a:r>
          </a:p>
        </p:txBody>
      </p:sp>
      <p:sp>
        <p:nvSpPr>
          <p:cNvPr id="4" name="Slide Number Placeholder 3">
            <a:extLst>
              <a:ext uri="{FF2B5EF4-FFF2-40B4-BE49-F238E27FC236}">
                <a16:creationId xmlns:a16="http://schemas.microsoft.com/office/drawing/2014/main" id="{777D1E09-0051-416A-9B13-E5F7F675692F}"/>
              </a:ext>
            </a:extLst>
          </p:cNvPr>
          <p:cNvSpPr>
            <a:spLocks noGrp="1"/>
          </p:cNvSpPr>
          <p:nvPr>
            <p:ph type="sldNum" sz="quarter" idx="19"/>
          </p:nvPr>
        </p:nvSpPr>
        <p:spPr/>
        <p:txBody>
          <a:bodyPr/>
          <a:lstStyle/>
          <a:p>
            <a:fld id="{DEF3F5F5-7776-394F-A41F-3BAFC9CC9F8E}" type="slidenum">
              <a:rPr lang="en-US" smtClean="0"/>
              <a:pPr/>
              <a:t>16</a:t>
            </a:fld>
            <a:endParaRPr lang="en-US"/>
          </a:p>
        </p:txBody>
      </p:sp>
    </p:spTree>
    <p:extLst>
      <p:ext uri="{BB962C8B-B14F-4D97-AF65-F5344CB8AC3E}">
        <p14:creationId xmlns:p14="http://schemas.microsoft.com/office/powerpoint/2010/main" val="2288886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EF402-A17C-4E54-BB94-F5204A912313}"/>
              </a:ext>
            </a:extLst>
          </p:cNvPr>
          <p:cNvSpPr>
            <a:spLocks noGrp="1"/>
          </p:cNvSpPr>
          <p:nvPr>
            <p:ph type="title"/>
          </p:nvPr>
        </p:nvSpPr>
        <p:spPr>
          <a:xfrm>
            <a:off x="609601" y="-1001980"/>
            <a:ext cx="7106241" cy="1001980"/>
          </a:xfrm>
        </p:spPr>
        <p:txBody>
          <a:bodyPr vert="horz" lIns="0" tIns="0" rIns="0" bIns="0" rtlCol="0" anchor="b">
            <a:noAutofit/>
          </a:bodyPr>
          <a:lstStyle/>
          <a:p>
            <a:r>
              <a:rPr lang="en-US"/>
              <a:t>Phishing Examples - 2</a:t>
            </a:r>
            <a:endParaRPr lang="en-CA"/>
          </a:p>
        </p:txBody>
      </p:sp>
      <p:pic>
        <p:nvPicPr>
          <p:cNvPr id="7" name="Picture 6" descr="Email from gr 8 n 8 no at cox dot net. Subject claims Job Application with an attachment that had a virus detected.">
            <a:extLst>
              <a:ext uri="{FF2B5EF4-FFF2-40B4-BE49-F238E27FC236}">
                <a16:creationId xmlns:a16="http://schemas.microsoft.com/office/drawing/2014/main" id="{6FF47BA3-FD7A-41A5-B1F9-424F1F69F79B}"/>
              </a:ext>
            </a:extLst>
          </p:cNvPr>
          <p:cNvPicPr>
            <a:picLocks noChangeAspect="1"/>
          </p:cNvPicPr>
          <p:nvPr/>
        </p:nvPicPr>
        <p:blipFill>
          <a:blip r:embed="rId2"/>
          <a:stretch>
            <a:fillRect/>
          </a:stretch>
        </p:blipFill>
        <p:spPr>
          <a:xfrm>
            <a:off x="946484" y="0"/>
            <a:ext cx="7972926" cy="6235967"/>
          </a:xfrm>
          <a:prstGeom prst="rect">
            <a:avLst/>
          </a:prstGeom>
        </p:spPr>
      </p:pic>
      <p:sp>
        <p:nvSpPr>
          <p:cNvPr id="5" name="Text Placeholder 4">
            <a:extLst>
              <a:ext uri="{FF2B5EF4-FFF2-40B4-BE49-F238E27FC236}">
                <a16:creationId xmlns:a16="http://schemas.microsoft.com/office/drawing/2014/main" id="{B655C016-E448-4FA3-AEF5-D1E4BC8CEE03}"/>
              </a:ext>
            </a:extLst>
          </p:cNvPr>
          <p:cNvSpPr>
            <a:spLocks noGrp="1"/>
          </p:cNvSpPr>
          <p:nvPr>
            <p:ph type="body" sz="quarter" idx="20"/>
          </p:nvPr>
        </p:nvSpPr>
        <p:spPr/>
        <p:txBody>
          <a:bodyPr/>
          <a:lstStyle/>
          <a:p>
            <a:r>
              <a:rPr lang="en-US"/>
              <a:t>How can you tell this is a phishing attempt?</a:t>
            </a:r>
          </a:p>
        </p:txBody>
      </p:sp>
      <p:sp>
        <p:nvSpPr>
          <p:cNvPr id="4" name="Slide Number Placeholder 3">
            <a:extLst>
              <a:ext uri="{FF2B5EF4-FFF2-40B4-BE49-F238E27FC236}">
                <a16:creationId xmlns:a16="http://schemas.microsoft.com/office/drawing/2014/main" id="{C8BCFFEC-6E0B-439E-AD8B-5B67A8AA8A94}"/>
              </a:ext>
            </a:extLst>
          </p:cNvPr>
          <p:cNvSpPr>
            <a:spLocks noGrp="1"/>
          </p:cNvSpPr>
          <p:nvPr>
            <p:ph type="sldNum" sz="quarter" idx="19"/>
          </p:nvPr>
        </p:nvSpPr>
        <p:spPr/>
        <p:txBody>
          <a:bodyPr/>
          <a:lstStyle/>
          <a:p>
            <a:fld id="{DEF3F5F5-7776-394F-A41F-3BAFC9CC9F8E}" type="slidenum">
              <a:rPr lang="en-US" smtClean="0"/>
              <a:pPr/>
              <a:t>17</a:t>
            </a:fld>
            <a:endParaRPr lang="en-US"/>
          </a:p>
        </p:txBody>
      </p:sp>
    </p:spTree>
    <p:extLst>
      <p:ext uri="{BB962C8B-B14F-4D97-AF65-F5344CB8AC3E}">
        <p14:creationId xmlns:p14="http://schemas.microsoft.com/office/powerpoint/2010/main" val="2682846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B90EB-7ED2-438D-8A5A-29E950480ABE}"/>
              </a:ext>
            </a:extLst>
          </p:cNvPr>
          <p:cNvSpPr>
            <a:spLocks noGrp="1"/>
          </p:cNvSpPr>
          <p:nvPr>
            <p:ph type="title"/>
          </p:nvPr>
        </p:nvSpPr>
        <p:spPr>
          <a:xfrm>
            <a:off x="609601" y="576274"/>
            <a:ext cx="8710984" cy="1001980"/>
          </a:xfrm>
        </p:spPr>
        <p:txBody>
          <a:bodyPr/>
          <a:lstStyle/>
          <a:p>
            <a:r>
              <a:rPr lang="en-US"/>
              <a:t>What’s wrong with this Email? Ex.2</a:t>
            </a:r>
          </a:p>
        </p:txBody>
      </p:sp>
      <p:sp>
        <p:nvSpPr>
          <p:cNvPr id="3" name="Text Placeholder 2">
            <a:extLst>
              <a:ext uri="{FF2B5EF4-FFF2-40B4-BE49-F238E27FC236}">
                <a16:creationId xmlns:a16="http://schemas.microsoft.com/office/drawing/2014/main" id="{5CD92CA0-A2C2-4578-928C-188D33309A08}"/>
              </a:ext>
            </a:extLst>
          </p:cNvPr>
          <p:cNvSpPr>
            <a:spLocks noGrp="1"/>
          </p:cNvSpPr>
          <p:nvPr>
            <p:ph type="body" sz="quarter" idx="15"/>
          </p:nvPr>
        </p:nvSpPr>
        <p:spPr>
          <a:xfrm>
            <a:off x="598397" y="1080477"/>
            <a:ext cx="9019144" cy="4571024"/>
          </a:xfrm>
        </p:spPr>
        <p:txBody>
          <a:bodyPr vert="horz" lIns="0" tIns="0" rIns="0" bIns="0" rtlCol="0" anchor="t">
            <a:noAutofit/>
          </a:bodyPr>
          <a:lstStyle/>
          <a:p>
            <a:pPr marL="342900" indent="-342900">
              <a:lnSpc>
                <a:spcPct val="150000"/>
              </a:lnSpc>
              <a:buFont typeface="Arial" panose="020B0604020202020204" pitchFamily="34" charset="0"/>
              <a:buChar char="•"/>
            </a:pPr>
            <a:r>
              <a:rPr lang="en-US"/>
              <a:t>A common phishing scam is sending a fake resume that contains a virus to install on your system.</a:t>
            </a:r>
          </a:p>
          <a:p>
            <a:pPr marL="342900" indent="-342900">
              <a:lnSpc>
                <a:spcPct val="150000"/>
              </a:lnSpc>
              <a:buFont typeface="Arial" panose="020B0604020202020204" pitchFamily="34" charset="0"/>
              <a:buChar char="•"/>
            </a:pPr>
            <a:r>
              <a:rPr lang="en-US"/>
              <a:t>In this example, the attachment got removed by a spam filter. </a:t>
            </a:r>
            <a:endParaRPr lang="en-US">
              <a:ea typeface="Verdana"/>
              <a:cs typeface="Verdana"/>
            </a:endParaRPr>
          </a:p>
          <a:p>
            <a:pPr marL="951865" lvl="1" indent="-365760">
              <a:lnSpc>
                <a:spcPct val="150000"/>
              </a:lnSpc>
              <a:buFont typeface="Arial" panose="020B0604020202020204" pitchFamily="34" charset="0"/>
              <a:buChar char="•"/>
            </a:pPr>
            <a:r>
              <a:rPr lang="en-US"/>
              <a:t>This could easily not have been caught and it would simply look like a word or text document.</a:t>
            </a:r>
            <a:endParaRPr lang="en-US">
              <a:ea typeface="Verdana" panose="020B0604030504040204"/>
              <a:cs typeface="Verdana" panose="020B0604030504040204"/>
            </a:endParaRPr>
          </a:p>
          <a:p>
            <a:pPr marL="342900" indent="-342900">
              <a:lnSpc>
                <a:spcPct val="150000"/>
              </a:lnSpc>
              <a:buFont typeface="Arial" panose="020B0604020202020204" pitchFamily="34" charset="0"/>
              <a:buChar char="•"/>
            </a:pPr>
            <a:r>
              <a:rPr lang="en-US"/>
              <a:t>The email address is strange. A real person would generally not have an email address like that.</a:t>
            </a:r>
          </a:p>
        </p:txBody>
      </p:sp>
      <p:sp>
        <p:nvSpPr>
          <p:cNvPr id="4" name="Slide Number Placeholder 3">
            <a:extLst>
              <a:ext uri="{FF2B5EF4-FFF2-40B4-BE49-F238E27FC236}">
                <a16:creationId xmlns:a16="http://schemas.microsoft.com/office/drawing/2014/main" id="{200C9867-1DDF-48AF-BB90-BAC919EBB938}"/>
              </a:ext>
            </a:extLst>
          </p:cNvPr>
          <p:cNvSpPr>
            <a:spLocks noGrp="1"/>
          </p:cNvSpPr>
          <p:nvPr>
            <p:ph type="sldNum" sz="quarter" idx="19"/>
          </p:nvPr>
        </p:nvSpPr>
        <p:spPr/>
        <p:txBody>
          <a:bodyPr/>
          <a:lstStyle/>
          <a:p>
            <a:fld id="{DEF3F5F5-7776-394F-A41F-3BAFC9CC9F8E}" type="slidenum">
              <a:rPr lang="en-US" smtClean="0"/>
              <a:pPr/>
              <a:t>18</a:t>
            </a:fld>
            <a:endParaRPr lang="en-US"/>
          </a:p>
        </p:txBody>
      </p:sp>
    </p:spTree>
    <p:extLst>
      <p:ext uri="{BB962C8B-B14F-4D97-AF65-F5344CB8AC3E}">
        <p14:creationId xmlns:p14="http://schemas.microsoft.com/office/powerpoint/2010/main" val="2736030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B90EB-7ED2-438D-8A5A-29E950480ABE}"/>
              </a:ext>
            </a:extLst>
          </p:cNvPr>
          <p:cNvSpPr>
            <a:spLocks noGrp="1"/>
          </p:cNvSpPr>
          <p:nvPr>
            <p:ph type="title"/>
          </p:nvPr>
        </p:nvSpPr>
        <p:spPr>
          <a:xfrm>
            <a:off x="609601" y="-824840"/>
            <a:ext cx="8693149" cy="824840"/>
          </a:xfrm>
        </p:spPr>
        <p:txBody>
          <a:bodyPr/>
          <a:lstStyle/>
          <a:p>
            <a:r>
              <a:rPr lang="en-US"/>
              <a:t>What’s wrong with this Email? Ex.2b</a:t>
            </a:r>
          </a:p>
        </p:txBody>
      </p:sp>
      <p:sp>
        <p:nvSpPr>
          <p:cNvPr id="3" name="Text Placeholder 2">
            <a:extLst>
              <a:ext uri="{FF2B5EF4-FFF2-40B4-BE49-F238E27FC236}">
                <a16:creationId xmlns:a16="http://schemas.microsoft.com/office/drawing/2014/main" id="{5CD92CA0-A2C2-4578-928C-188D33309A08}"/>
              </a:ext>
            </a:extLst>
          </p:cNvPr>
          <p:cNvSpPr>
            <a:spLocks noGrp="1"/>
          </p:cNvSpPr>
          <p:nvPr>
            <p:ph type="body" sz="quarter" idx="15"/>
          </p:nvPr>
        </p:nvSpPr>
        <p:spPr>
          <a:xfrm>
            <a:off x="609602" y="729732"/>
            <a:ext cx="9016998" cy="4559819"/>
          </a:xfrm>
        </p:spPr>
        <p:txBody>
          <a:bodyPr vert="horz" lIns="0" tIns="0" rIns="0" bIns="0" rtlCol="0" anchor="t">
            <a:noAutofit/>
          </a:bodyPr>
          <a:lstStyle/>
          <a:p>
            <a:pPr marL="342900" indent="-342900">
              <a:lnSpc>
                <a:spcPct val="150000"/>
              </a:lnSpc>
              <a:buFont typeface="Arial" panose="020B0604020202020204" pitchFamily="34" charset="0"/>
              <a:buChar char="•"/>
            </a:pPr>
            <a:r>
              <a:rPr lang="en-US"/>
              <a:t>It is also strange to password protect a resume from someone who would be expecting to receive it.</a:t>
            </a:r>
            <a:endParaRPr lang="en-US">
              <a:ea typeface="Verdana"/>
              <a:cs typeface="Verdana"/>
            </a:endParaRPr>
          </a:p>
          <a:p>
            <a:pPr marL="342900" indent="-342900">
              <a:lnSpc>
                <a:spcPct val="150000"/>
              </a:lnSpc>
              <a:buFont typeface="Arial" panose="020B0604020202020204" pitchFamily="34" charset="0"/>
              <a:buChar char="•"/>
            </a:pPr>
            <a:r>
              <a:rPr lang="en-US"/>
              <a:t>The email started very informally with just “hey”</a:t>
            </a:r>
          </a:p>
          <a:p>
            <a:pPr marL="1294765" lvl="1" indent="-342900">
              <a:lnSpc>
                <a:spcPct val="150000"/>
              </a:lnSpc>
              <a:buFont typeface="Arial" panose="020B0604020202020204" pitchFamily="34" charset="0"/>
              <a:buChar char="•"/>
            </a:pPr>
            <a:r>
              <a:rPr lang="en-US"/>
              <a:t>This is not necessarily a clue, but most real job applications would not be so informal.</a:t>
            </a:r>
            <a:endParaRPr lang="en-US">
              <a:ea typeface="Verdana"/>
              <a:cs typeface="Verdana"/>
            </a:endParaRPr>
          </a:p>
          <a:p>
            <a:pPr marL="342900" indent="-342900">
              <a:lnSpc>
                <a:spcPct val="150000"/>
              </a:lnSpc>
              <a:buFont typeface="Arial" panose="020B0604020202020204" pitchFamily="34" charset="0"/>
              <a:buChar char="•"/>
            </a:pPr>
            <a:r>
              <a:rPr lang="en-US"/>
              <a:t>It does not reference the job in the subject line as you would expect.</a:t>
            </a:r>
            <a:endParaRPr lang="en-US">
              <a:ea typeface="Verdana"/>
              <a:cs typeface="Verdana"/>
            </a:endParaRPr>
          </a:p>
          <a:p>
            <a:pPr marL="951865" lvl="1" indent="-365760">
              <a:lnSpc>
                <a:spcPct val="150000"/>
              </a:lnSpc>
              <a:buFont typeface="Arial" panose="020B0604020202020204" pitchFamily="34" charset="0"/>
              <a:buChar char="•"/>
            </a:pPr>
            <a:r>
              <a:rPr lang="en-US"/>
              <a:t>The first line saying “… and I’m interested in a position”</a:t>
            </a:r>
            <a:endParaRPr lang="en-US">
              <a:ea typeface="Verdana" panose="020B0604030504040204"/>
              <a:cs typeface="Verdana" panose="020B0604030504040204"/>
            </a:endParaRPr>
          </a:p>
        </p:txBody>
      </p:sp>
      <p:sp>
        <p:nvSpPr>
          <p:cNvPr id="4" name="Slide Number Placeholder 3">
            <a:extLst>
              <a:ext uri="{FF2B5EF4-FFF2-40B4-BE49-F238E27FC236}">
                <a16:creationId xmlns:a16="http://schemas.microsoft.com/office/drawing/2014/main" id="{200C9867-1DDF-48AF-BB90-BAC919EBB938}"/>
              </a:ext>
            </a:extLst>
          </p:cNvPr>
          <p:cNvSpPr>
            <a:spLocks noGrp="1"/>
          </p:cNvSpPr>
          <p:nvPr>
            <p:ph type="sldNum" sz="quarter" idx="19"/>
          </p:nvPr>
        </p:nvSpPr>
        <p:spPr/>
        <p:txBody>
          <a:bodyPr/>
          <a:lstStyle/>
          <a:p>
            <a:fld id="{DEF3F5F5-7776-394F-A41F-3BAFC9CC9F8E}" type="slidenum">
              <a:rPr lang="en-US" smtClean="0"/>
              <a:pPr/>
              <a:t>19</a:t>
            </a:fld>
            <a:endParaRPr lang="en-US"/>
          </a:p>
        </p:txBody>
      </p:sp>
    </p:spTree>
    <p:extLst>
      <p:ext uri="{BB962C8B-B14F-4D97-AF65-F5344CB8AC3E}">
        <p14:creationId xmlns:p14="http://schemas.microsoft.com/office/powerpoint/2010/main" val="3687936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F0FC-C438-4F69-A65F-6606247F1EBF}"/>
              </a:ext>
            </a:extLst>
          </p:cNvPr>
          <p:cNvSpPr>
            <a:spLocks noGrp="1"/>
          </p:cNvSpPr>
          <p:nvPr>
            <p:ph type="title"/>
          </p:nvPr>
        </p:nvSpPr>
        <p:spPr>
          <a:xfrm>
            <a:off x="609601" y="576274"/>
            <a:ext cx="8461828" cy="1001980"/>
          </a:xfrm>
        </p:spPr>
        <p:txBody>
          <a:bodyPr/>
          <a:lstStyle/>
          <a:p>
            <a:r>
              <a:rPr lang="en-US"/>
              <a:t>Learning Outcomes for this Module</a:t>
            </a:r>
          </a:p>
        </p:txBody>
      </p:sp>
      <p:sp>
        <p:nvSpPr>
          <p:cNvPr id="3" name="Text Placeholder 2">
            <a:extLst>
              <a:ext uri="{FF2B5EF4-FFF2-40B4-BE49-F238E27FC236}">
                <a16:creationId xmlns:a16="http://schemas.microsoft.com/office/drawing/2014/main" id="{2A91B04F-E93C-405E-959C-128F5792886B}"/>
              </a:ext>
            </a:extLst>
          </p:cNvPr>
          <p:cNvSpPr>
            <a:spLocks noGrp="1"/>
          </p:cNvSpPr>
          <p:nvPr>
            <p:ph type="body" sz="quarter" idx="15"/>
          </p:nvPr>
        </p:nvSpPr>
        <p:spPr>
          <a:xfrm>
            <a:off x="609602" y="1578254"/>
            <a:ext cx="8710984" cy="4073247"/>
          </a:xfrm>
        </p:spPr>
        <p:txBody>
          <a:bodyPr/>
          <a:lstStyle/>
          <a:p>
            <a:pPr marL="342900" indent="-342900">
              <a:lnSpc>
                <a:spcPct val="150000"/>
              </a:lnSpc>
              <a:buFont typeface="Arial" panose="020B0604020202020204" pitchFamily="34" charset="0"/>
              <a:buChar char="•"/>
            </a:pPr>
            <a:r>
              <a:rPr lang="en-US"/>
              <a:t>Discover the different types of phishing and common examples of them.</a:t>
            </a:r>
          </a:p>
          <a:p>
            <a:pPr marL="342900" indent="-342900">
              <a:lnSpc>
                <a:spcPct val="150000"/>
              </a:lnSpc>
              <a:buFont typeface="Arial" panose="020B0604020202020204" pitchFamily="34" charset="0"/>
              <a:buChar char="•"/>
            </a:pPr>
            <a:r>
              <a:rPr lang="en-US"/>
              <a:t>Why phishing is so prevalent.</a:t>
            </a:r>
          </a:p>
          <a:p>
            <a:pPr marL="342900" indent="-342900">
              <a:lnSpc>
                <a:spcPct val="150000"/>
              </a:lnSpc>
              <a:buFont typeface="Arial" panose="020B0604020202020204" pitchFamily="34" charset="0"/>
              <a:buChar char="•"/>
            </a:pPr>
            <a:r>
              <a:rPr lang="en-US"/>
              <a:t>Being able to recognize the signs of a phishing attempt.</a:t>
            </a:r>
          </a:p>
          <a:p>
            <a:pPr marL="342900" indent="-342900">
              <a:lnSpc>
                <a:spcPct val="150000"/>
              </a:lnSpc>
              <a:buFont typeface="Arial" panose="020B0604020202020204" pitchFamily="34" charset="0"/>
              <a:buChar char="•"/>
            </a:pPr>
            <a:r>
              <a:rPr lang="en-US"/>
              <a:t>What to do if you accidentally click on a phishing link.</a:t>
            </a:r>
          </a:p>
        </p:txBody>
      </p:sp>
      <p:sp>
        <p:nvSpPr>
          <p:cNvPr id="4" name="Slide Number Placeholder 3">
            <a:extLst>
              <a:ext uri="{FF2B5EF4-FFF2-40B4-BE49-F238E27FC236}">
                <a16:creationId xmlns:a16="http://schemas.microsoft.com/office/drawing/2014/main" id="{84A6A91D-D7D3-48A3-B915-972E7AEFE546}"/>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F3F5F5-7776-394F-A41F-3BAFC9CC9F8E}" type="slidenum">
              <a:rPr kumimoji="0" lang="en-US" sz="1575" b="1" i="0" u="none" strike="noStrike" kern="1200" cap="none" spc="0" normalizeH="0" baseline="0" noProof="0" smtClean="0">
                <a:ln>
                  <a:noFill/>
                </a:ln>
                <a:solidFill>
                  <a:srgbClr val="FFFFFF"/>
                </a:solidFill>
                <a:effectLst/>
                <a:uLnTx/>
                <a:uFillTx/>
                <a:latin typeface="Verdana" panose="020B060403050404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575" b="1" i="0" u="none" strike="noStrike" kern="1200" cap="none" spc="0" normalizeH="0" baseline="0" noProof="0">
              <a:ln>
                <a:noFill/>
              </a:ln>
              <a:solidFill>
                <a:srgbClr val="FFFFFF"/>
              </a:solidFill>
              <a:effectLst/>
              <a:uLnTx/>
              <a:uFillTx/>
              <a:latin typeface="Verdana" panose="020B0604030504040204"/>
              <a:ea typeface="+mn-ea"/>
              <a:cs typeface="+mn-cs"/>
            </a:endParaRPr>
          </a:p>
        </p:txBody>
      </p:sp>
    </p:spTree>
    <p:extLst>
      <p:ext uri="{BB962C8B-B14F-4D97-AF65-F5344CB8AC3E}">
        <p14:creationId xmlns:p14="http://schemas.microsoft.com/office/powerpoint/2010/main" val="307707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8470F-C258-4930-B4FF-7F33B840D8A6}"/>
              </a:ext>
            </a:extLst>
          </p:cNvPr>
          <p:cNvSpPr>
            <a:spLocks noGrp="1"/>
          </p:cNvSpPr>
          <p:nvPr>
            <p:ph type="title"/>
          </p:nvPr>
        </p:nvSpPr>
        <p:spPr>
          <a:xfrm>
            <a:off x="609601" y="-1001980"/>
            <a:ext cx="7106241" cy="1001980"/>
          </a:xfrm>
        </p:spPr>
        <p:txBody>
          <a:bodyPr vert="horz" lIns="0" tIns="0" rIns="0" bIns="0" rtlCol="0" anchor="b">
            <a:noAutofit/>
          </a:bodyPr>
          <a:lstStyle/>
          <a:p>
            <a:r>
              <a:rPr lang="en-US"/>
              <a:t>Phishing Examples - 3</a:t>
            </a:r>
            <a:endParaRPr lang="en-CA"/>
          </a:p>
        </p:txBody>
      </p:sp>
      <p:pic>
        <p:nvPicPr>
          <p:cNvPr id="6" name="Picture 5" descr="Suspicious email from sf account at price negotiator dot tech to recipients.&#10;&#10;Email says: Final Update 2019. This message is sent to inform you that your account will expire today. - Today is capitalized, coloured red, and followed by two exclamation marks.&#10;&#10;To continue using this account, please update our services. Ignore this message will cause the account is closed. There is a suspicious link that says &quot;Upgrade your account.&quot;">
            <a:extLst>
              <a:ext uri="{FF2B5EF4-FFF2-40B4-BE49-F238E27FC236}">
                <a16:creationId xmlns:a16="http://schemas.microsoft.com/office/drawing/2014/main" id="{9F1E85EE-640E-4759-825C-247CD32FA262}"/>
              </a:ext>
            </a:extLst>
          </p:cNvPr>
          <p:cNvPicPr>
            <a:picLocks noChangeAspect="1"/>
          </p:cNvPicPr>
          <p:nvPr/>
        </p:nvPicPr>
        <p:blipFill>
          <a:blip r:embed="rId2"/>
          <a:stretch>
            <a:fillRect/>
          </a:stretch>
        </p:blipFill>
        <p:spPr>
          <a:xfrm>
            <a:off x="1668378" y="0"/>
            <a:ext cx="6705601" cy="6285954"/>
          </a:xfrm>
          <a:prstGeom prst="rect">
            <a:avLst/>
          </a:prstGeom>
        </p:spPr>
      </p:pic>
      <p:sp>
        <p:nvSpPr>
          <p:cNvPr id="5" name="Text Placeholder 4">
            <a:extLst>
              <a:ext uri="{FF2B5EF4-FFF2-40B4-BE49-F238E27FC236}">
                <a16:creationId xmlns:a16="http://schemas.microsoft.com/office/drawing/2014/main" id="{A6BF2977-086B-457B-929A-CF09F4B58B01}"/>
              </a:ext>
            </a:extLst>
          </p:cNvPr>
          <p:cNvSpPr>
            <a:spLocks noGrp="1"/>
          </p:cNvSpPr>
          <p:nvPr>
            <p:ph type="body" sz="quarter" idx="20"/>
          </p:nvPr>
        </p:nvSpPr>
        <p:spPr/>
        <p:txBody>
          <a:bodyPr/>
          <a:lstStyle/>
          <a:p>
            <a:r>
              <a:rPr lang="en-US"/>
              <a:t>How can you tell this is a phishing attempt?</a:t>
            </a:r>
          </a:p>
        </p:txBody>
      </p:sp>
      <p:sp>
        <p:nvSpPr>
          <p:cNvPr id="4" name="Slide Number Placeholder 3">
            <a:extLst>
              <a:ext uri="{FF2B5EF4-FFF2-40B4-BE49-F238E27FC236}">
                <a16:creationId xmlns:a16="http://schemas.microsoft.com/office/drawing/2014/main" id="{165D6445-05DB-492E-A0E9-486C8A828898}"/>
              </a:ext>
            </a:extLst>
          </p:cNvPr>
          <p:cNvSpPr>
            <a:spLocks noGrp="1"/>
          </p:cNvSpPr>
          <p:nvPr>
            <p:ph type="sldNum" sz="quarter" idx="19"/>
          </p:nvPr>
        </p:nvSpPr>
        <p:spPr/>
        <p:txBody>
          <a:bodyPr/>
          <a:lstStyle/>
          <a:p>
            <a:fld id="{DEF3F5F5-7776-394F-A41F-3BAFC9CC9F8E}" type="slidenum">
              <a:rPr lang="en-US" smtClean="0"/>
              <a:pPr/>
              <a:t>20</a:t>
            </a:fld>
            <a:endParaRPr lang="en-US"/>
          </a:p>
        </p:txBody>
      </p:sp>
    </p:spTree>
    <p:extLst>
      <p:ext uri="{BB962C8B-B14F-4D97-AF65-F5344CB8AC3E}">
        <p14:creationId xmlns:p14="http://schemas.microsoft.com/office/powerpoint/2010/main" val="463977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D7094-63B6-4023-82C7-CBB82AA1FC70}"/>
              </a:ext>
            </a:extLst>
          </p:cNvPr>
          <p:cNvSpPr>
            <a:spLocks noGrp="1"/>
          </p:cNvSpPr>
          <p:nvPr>
            <p:ph type="title"/>
          </p:nvPr>
        </p:nvSpPr>
        <p:spPr>
          <a:xfrm>
            <a:off x="609600" y="576274"/>
            <a:ext cx="8464549" cy="1001980"/>
          </a:xfrm>
        </p:spPr>
        <p:txBody>
          <a:bodyPr/>
          <a:lstStyle/>
          <a:p>
            <a:r>
              <a:rPr lang="en-US"/>
              <a:t>What’s Wrong with this Email? Ex.3</a:t>
            </a:r>
          </a:p>
        </p:txBody>
      </p:sp>
      <p:sp>
        <p:nvSpPr>
          <p:cNvPr id="3" name="Text Placeholder 2">
            <a:extLst>
              <a:ext uri="{FF2B5EF4-FFF2-40B4-BE49-F238E27FC236}">
                <a16:creationId xmlns:a16="http://schemas.microsoft.com/office/drawing/2014/main" id="{FF3309E4-21AF-4B89-A6E9-74F7EACB0699}"/>
              </a:ext>
            </a:extLst>
          </p:cNvPr>
          <p:cNvSpPr>
            <a:spLocks noGrp="1"/>
          </p:cNvSpPr>
          <p:nvPr>
            <p:ph type="body" sz="quarter" idx="15"/>
          </p:nvPr>
        </p:nvSpPr>
        <p:spPr>
          <a:xfrm>
            <a:off x="577852" y="1502054"/>
            <a:ext cx="9220198" cy="4073247"/>
          </a:xfrm>
        </p:spPr>
        <p:txBody>
          <a:bodyPr vert="horz" lIns="0" tIns="0" rIns="0" bIns="0" rtlCol="0" anchor="t">
            <a:noAutofit/>
          </a:bodyPr>
          <a:lstStyle/>
          <a:p>
            <a:pPr marL="342900" indent="-342900">
              <a:lnSpc>
                <a:spcPct val="150000"/>
              </a:lnSpc>
              <a:buFont typeface="Arial" panose="020B0604020202020204" pitchFamily="34" charset="0"/>
              <a:buChar char="•"/>
            </a:pPr>
            <a:r>
              <a:rPr lang="en-US"/>
              <a:t>This showcases a few important things to look out for.</a:t>
            </a:r>
          </a:p>
          <a:p>
            <a:pPr marL="342900" indent="-342900">
              <a:lnSpc>
                <a:spcPct val="150000"/>
              </a:lnSpc>
              <a:buFont typeface="Arial" panose="020B0604020202020204" pitchFamily="34" charset="0"/>
              <a:buChar char="•"/>
            </a:pPr>
            <a:r>
              <a:rPr lang="en-US"/>
              <a:t>The sense of urgency:</a:t>
            </a:r>
            <a:endParaRPr lang="en-US">
              <a:ea typeface="Verdana"/>
              <a:cs typeface="Verdana"/>
            </a:endParaRPr>
          </a:p>
          <a:p>
            <a:pPr marL="1294765" lvl="1" indent="-342900">
              <a:lnSpc>
                <a:spcPct val="150000"/>
              </a:lnSpc>
              <a:buFont typeface="Arial" panose="020B0604020202020204" pitchFamily="34" charset="0"/>
              <a:buChar char="•"/>
            </a:pPr>
            <a:r>
              <a:rPr lang="en-US"/>
              <a:t>Your account expires today, and you must click this link to fix the issue, or your account will be closed.</a:t>
            </a:r>
            <a:endParaRPr lang="en-US">
              <a:ea typeface="Verdana" panose="020B0604030504040204"/>
              <a:cs typeface="Verdana" panose="020B0604030504040204"/>
            </a:endParaRPr>
          </a:p>
          <a:p>
            <a:pPr marL="1294765" lvl="1" indent="-342900">
              <a:lnSpc>
                <a:spcPct val="150000"/>
              </a:lnSpc>
              <a:buFont typeface="Arial" panose="020B0604020202020204" pitchFamily="34" charset="0"/>
              <a:buChar char="•"/>
            </a:pPr>
            <a:r>
              <a:rPr lang="en-US"/>
              <a:t>You would get more notice than the same day.</a:t>
            </a:r>
            <a:endParaRPr lang="en-US">
              <a:ea typeface="Verdana" panose="020B0604030504040204"/>
              <a:cs typeface="Verdana" panose="020B0604030504040204"/>
            </a:endParaRPr>
          </a:p>
          <a:p>
            <a:pPr marL="342900" indent="-342900">
              <a:lnSpc>
                <a:spcPct val="150000"/>
              </a:lnSpc>
              <a:buFont typeface="Arial"/>
              <a:buChar char="•"/>
            </a:pPr>
            <a:r>
              <a:rPr lang="en-US"/>
              <a:t>If you mouse over the link, it will lead to a website different than that of the real company.</a:t>
            </a:r>
            <a:endParaRPr lang="en-US">
              <a:ea typeface="Verdana" panose="020B0604030504040204"/>
              <a:cs typeface="Verdana" panose="020B0604030504040204"/>
            </a:endParaRPr>
          </a:p>
        </p:txBody>
      </p:sp>
      <p:sp>
        <p:nvSpPr>
          <p:cNvPr id="4" name="Slide Number Placeholder 3">
            <a:extLst>
              <a:ext uri="{FF2B5EF4-FFF2-40B4-BE49-F238E27FC236}">
                <a16:creationId xmlns:a16="http://schemas.microsoft.com/office/drawing/2014/main" id="{EBE04E31-5E40-4331-86BD-BBA563A0555E}"/>
              </a:ext>
            </a:extLst>
          </p:cNvPr>
          <p:cNvSpPr>
            <a:spLocks noGrp="1"/>
          </p:cNvSpPr>
          <p:nvPr>
            <p:ph type="sldNum" sz="quarter" idx="19"/>
          </p:nvPr>
        </p:nvSpPr>
        <p:spPr/>
        <p:txBody>
          <a:bodyPr/>
          <a:lstStyle/>
          <a:p>
            <a:fld id="{DEF3F5F5-7776-394F-A41F-3BAFC9CC9F8E}" type="slidenum">
              <a:rPr lang="en-US" smtClean="0"/>
              <a:pPr/>
              <a:t>21</a:t>
            </a:fld>
            <a:endParaRPr lang="en-US"/>
          </a:p>
        </p:txBody>
      </p:sp>
    </p:spTree>
    <p:extLst>
      <p:ext uri="{BB962C8B-B14F-4D97-AF65-F5344CB8AC3E}">
        <p14:creationId xmlns:p14="http://schemas.microsoft.com/office/powerpoint/2010/main" val="2943905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670A6-413C-4AEF-94C1-B03990A71D81}"/>
              </a:ext>
            </a:extLst>
          </p:cNvPr>
          <p:cNvSpPr>
            <a:spLocks noGrp="1"/>
          </p:cNvSpPr>
          <p:nvPr>
            <p:ph type="title"/>
          </p:nvPr>
        </p:nvSpPr>
        <p:spPr>
          <a:xfrm>
            <a:off x="609601" y="-1033730"/>
            <a:ext cx="7106241" cy="1001980"/>
          </a:xfrm>
        </p:spPr>
        <p:txBody>
          <a:bodyPr vert="horz" lIns="0" tIns="0" rIns="0" bIns="0" rtlCol="0" anchor="b">
            <a:noAutofit/>
          </a:bodyPr>
          <a:lstStyle/>
          <a:p>
            <a:r>
              <a:rPr lang="en-US"/>
              <a:t>Phishing Examples - 4</a:t>
            </a:r>
            <a:endParaRPr lang="en-CA"/>
          </a:p>
        </p:txBody>
      </p:sp>
      <p:pic>
        <p:nvPicPr>
          <p:cNvPr id="6" name="Picture 5" descr="Suspicious email from atilla at remind bad dot icu. Email says ABC Today News Special, this is a suspicious link.&#10;Mark Cuban and Lori walk off their hit show shark tank after seeing this incrdilbe product Thursday. See it all count down. There is another suspicious link, and the word incredible was misspelled.">
            <a:extLst>
              <a:ext uri="{FF2B5EF4-FFF2-40B4-BE49-F238E27FC236}">
                <a16:creationId xmlns:a16="http://schemas.microsoft.com/office/drawing/2014/main" id="{7D72724C-0407-44F0-AA96-CC6CABCBC817}"/>
              </a:ext>
            </a:extLst>
          </p:cNvPr>
          <p:cNvPicPr>
            <a:picLocks noChangeAspect="1"/>
          </p:cNvPicPr>
          <p:nvPr/>
        </p:nvPicPr>
        <p:blipFill>
          <a:blip r:embed="rId2"/>
          <a:stretch>
            <a:fillRect/>
          </a:stretch>
        </p:blipFill>
        <p:spPr>
          <a:xfrm>
            <a:off x="2133601" y="0"/>
            <a:ext cx="5820062" cy="6257763"/>
          </a:xfrm>
          <a:prstGeom prst="rect">
            <a:avLst/>
          </a:prstGeom>
        </p:spPr>
      </p:pic>
      <p:sp>
        <p:nvSpPr>
          <p:cNvPr id="5" name="Text Placeholder 4">
            <a:extLst>
              <a:ext uri="{FF2B5EF4-FFF2-40B4-BE49-F238E27FC236}">
                <a16:creationId xmlns:a16="http://schemas.microsoft.com/office/drawing/2014/main" id="{AB52F5A6-17BA-4044-BAAD-244DA0D902EF}"/>
              </a:ext>
            </a:extLst>
          </p:cNvPr>
          <p:cNvSpPr>
            <a:spLocks noGrp="1"/>
          </p:cNvSpPr>
          <p:nvPr>
            <p:ph type="body" sz="quarter" idx="20"/>
          </p:nvPr>
        </p:nvSpPr>
        <p:spPr/>
        <p:txBody>
          <a:bodyPr/>
          <a:lstStyle/>
          <a:p>
            <a:r>
              <a:rPr lang="en-US"/>
              <a:t>How can you tell this is a phishing attempt?</a:t>
            </a:r>
          </a:p>
        </p:txBody>
      </p:sp>
      <p:sp>
        <p:nvSpPr>
          <p:cNvPr id="4" name="Slide Number Placeholder 3">
            <a:extLst>
              <a:ext uri="{FF2B5EF4-FFF2-40B4-BE49-F238E27FC236}">
                <a16:creationId xmlns:a16="http://schemas.microsoft.com/office/drawing/2014/main" id="{4DF99C0B-3E15-487D-A150-8D0DFEAFA799}"/>
              </a:ext>
            </a:extLst>
          </p:cNvPr>
          <p:cNvSpPr>
            <a:spLocks noGrp="1"/>
          </p:cNvSpPr>
          <p:nvPr>
            <p:ph type="sldNum" sz="quarter" idx="19"/>
          </p:nvPr>
        </p:nvSpPr>
        <p:spPr/>
        <p:txBody>
          <a:bodyPr/>
          <a:lstStyle/>
          <a:p>
            <a:fld id="{DEF3F5F5-7776-394F-A41F-3BAFC9CC9F8E}" type="slidenum">
              <a:rPr lang="en-US" smtClean="0"/>
              <a:pPr/>
              <a:t>22</a:t>
            </a:fld>
            <a:endParaRPr lang="en-US"/>
          </a:p>
        </p:txBody>
      </p:sp>
    </p:spTree>
    <p:extLst>
      <p:ext uri="{BB962C8B-B14F-4D97-AF65-F5344CB8AC3E}">
        <p14:creationId xmlns:p14="http://schemas.microsoft.com/office/powerpoint/2010/main" val="992862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A7A9E-002E-4AC3-B2D9-7C2581D02CCA}"/>
              </a:ext>
            </a:extLst>
          </p:cNvPr>
          <p:cNvSpPr>
            <a:spLocks noGrp="1"/>
          </p:cNvSpPr>
          <p:nvPr>
            <p:ph type="title"/>
          </p:nvPr>
        </p:nvSpPr>
        <p:spPr>
          <a:xfrm>
            <a:off x="609601" y="576274"/>
            <a:ext cx="8775699" cy="1001980"/>
          </a:xfrm>
        </p:spPr>
        <p:txBody>
          <a:bodyPr/>
          <a:lstStyle/>
          <a:p>
            <a:r>
              <a:rPr lang="en-US"/>
              <a:t>What’s Wrong with this Email? Ex.4</a:t>
            </a:r>
          </a:p>
        </p:txBody>
      </p:sp>
      <p:sp>
        <p:nvSpPr>
          <p:cNvPr id="3" name="Text Placeholder 2">
            <a:extLst>
              <a:ext uri="{FF2B5EF4-FFF2-40B4-BE49-F238E27FC236}">
                <a16:creationId xmlns:a16="http://schemas.microsoft.com/office/drawing/2014/main" id="{8DAE5610-683D-4078-835E-0E10F68F4C91}"/>
              </a:ext>
            </a:extLst>
          </p:cNvPr>
          <p:cNvSpPr>
            <a:spLocks noGrp="1"/>
          </p:cNvSpPr>
          <p:nvPr>
            <p:ph type="body" sz="quarter" idx="15"/>
          </p:nvPr>
        </p:nvSpPr>
        <p:spPr>
          <a:xfrm>
            <a:off x="609601" y="1362911"/>
            <a:ext cx="8710984" cy="4620794"/>
          </a:xfrm>
        </p:spPr>
        <p:txBody>
          <a:bodyPr vert="horz" lIns="0" tIns="0" rIns="0" bIns="0" rtlCol="0" anchor="t">
            <a:noAutofit/>
          </a:bodyPr>
          <a:lstStyle/>
          <a:p>
            <a:pPr marL="342900" indent="-342900">
              <a:lnSpc>
                <a:spcPct val="150000"/>
              </a:lnSpc>
              <a:buFont typeface="Arial" panose="020B0604020202020204" pitchFamily="34" charset="0"/>
              <a:buChar char="•"/>
            </a:pPr>
            <a:r>
              <a:rPr lang="en-US"/>
              <a:t>While this one may seem more obvious, they would not send them if they did not work.</a:t>
            </a:r>
          </a:p>
          <a:p>
            <a:pPr marL="342900" indent="-342900">
              <a:lnSpc>
                <a:spcPct val="150000"/>
              </a:lnSpc>
              <a:buFont typeface="Arial" panose="020B0604020202020204" pitchFamily="34" charset="0"/>
              <a:buChar char="•"/>
            </a:pPr>
            <a:r>
              <a:rPr lang="en-US"/>
              <a:t>This email poses as a news website and creates a “news story” that will make people curious to click the link without thinking too much about it.</a:t>
            </a:r>
          </a:p>
          <a:p>
            <a:pPr marL="342900" indent="-342900">
              <a:lnSpc>
                <a:spcPct val="150000"/>
              </a:lnSpc>
              <a:buFont typeface="Arial" panose="020B0604020202020204" pitchFamily="34" charset="0"/>
              <a:buChar char="•"/>
            </a:pPr>
            <a:r>
              <a:rPr lang="en-US"/>
              <a:t>There are several spelling/grammar errors throughout this email which is a good giveaway of phishing.</a:t>
            </a:r>
            <a:endParaRPr lang="en-US">
              <a:ea typeface="Verdana"/>
              <a:cs typeface="Verdana"/>
            </a:endParaRPr>
          </a:p>
          <a:p>
            <a:pPr marL="342900" indent="-342900">
              <a:lnSpc>
                <a:spcPct val="150000"/>
              </a:lnSpc>
              <a:buFont typeface="Arial" panose="020B0604020202020204" pitchFamily="34" charset="0"/>
              <a:buChar char="•"/>
            </a:pPr>
            <a:r>
              <a:rPr lang="en-US"/>
              <a:t>The email it comes from is not from an ABC email.</a:t>
            </a:r>
          </a:p>
        </p:txBody>
      </p:sp>
      <p:sp>
        <p:nvSpPr>
          <p:cNvPr id="4" name="Slide Number Placeholder 3">
            <a:extLst>
              <a:ext uri="{FF2B5EF4-FFF2-40B4-BE49-F238E27FC236}">
                <a16:creationId xmlns:a16="http://schemas.microsoft.com/office/drawing/2014/main" id="{26049531-FB1A-4A42-8AEC-DB86217EA7EB}"/>
              </a:ext>
            </a:extLst>
          </p:cNvPr>
          <p:cNvSpPr>
            <a:spLocks noGrp="1"/>
          </p:cNvSpPr>
          <p:nvPr>
            <p:ph type="sldNum" sz="quarter" idx="19"/>
          </p:nvPr>
        </p:nvSpPr>
        <p:spPr/>
        <p:txBody>
          <a:bodyPr/>
          <a:lstStyle/>
          <a:p>
            <a:fld id="{DEF3F5F5-7776-394F-A41F-3BAFC9CC9F8E}" type="slidenum">
              <a:rPr lang="en-US" smtClean="0"/>
              <a:pPr/>
              <a:t>23</a:t>
            </a:fld>
            <a:endParaRPr lang="en-US"/>
          </a:p>
        </p:txBody>
      </p:sp>
    </p:spTree>
    <p:extLst>
      <p:ext uri="{BB962C8B-B14F-4D97-AF65-F5344CB8AC3E}">
        <p14:creationId xmlns:p14="http://schemas.microsoft.com/office/powerpoint/2010/main" val="1344471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98760-A279-473B-B561-615BB92097D0}"/>
              </a:ext>
            </a:extLst>
          </p:cNvPr>
          <p:cNvSpPr>
            <a:spLocks noGrp="1"/>
          </p:cNvSpPr>
          <p:nvPr>
            <p:ph type="title"/>
          </p:nvPr>
        </p:nvSpPr>
        <p:spPr>
          <a:xfrm>
            <a:off x="609601" y="-1001980"/>
            <a:ext cx="7106241" cy="1001980"/>
          </a:xfrm>
        </p:spPr>
        <p:txBody>
          <a:bodyPr vert="horz" lIns="0" tIns="0" rIns="0" bIns="0" rtlCol="0" anchor="b">
            <a:noAutofit/>
          </a:bodyPr>
          <a:lstStyle/>
          <a:p>
            <a:r>
              <a:rPr lang="en-US"/>
              <a:t>Phishing Examples - 5</a:t>
            </a:r>
            <a:endParaRPr lang="en-CA"/>
          </a:p>
        </p:txBody>
      </p:sp>
      <p:pic>
        <p:nvPicPr>
          <p:cNvPr id="7" name="Picture 6" descr="Email from an address not associated with YouTube. Email reads:&#10;Hi , our team reviewed your channel carefully to evaluate your application. Thank you very much for your patience. We've detected more than one violation in the process of reviewing your account. We need more detailed analysis. Please note that we are controlling all youtube channels manually. In order to accelerate the process, please be sure to fill in the requested information. Please fill in the information and reply to this email.&#10;&#10;The email asks for account login and password information.">
            <a:extLst>
              <a:ext uri="{FF2B5EF4-FFF2-40B4-BE49-F238E27FC236}">
                <a16:creationId xmlns:a16="http://schemas.microsoft.com/office/drawing/2014/main" id="{4AF59EFD-3ACC-45EE-B3E7-712D76681F00}"/>
              </a:ext>
            </a:extLst>
          </p:cNvPr>
          <p:cNvPicPr>
            <a:picLocks noChangeAspect="1"/>
          </p:cNvPicPr>
          <p:nvPr/>
        </p:nvPicPr>
        <p:blipFill>
          <a:blip r:embed="rId2"/>
          <a:stretch>
            <a:fillRect/>
          </a:stretch>
        </p:blipFill>
        <p:spPr>
          <a:xfrm>
            <a:off x="508976" y="814847"/>
            <a:ext cx="9035345" cy="4836654"/>
          </a:xfrm>
          <a:prstGeom prst="rect">
            <a:avLst/>
          </a:prstGeom>
        </p:spPr>
      </p:pic>
      <p:sp>
        <p:nvSpPr>
          <p:cNvPr id="5" name="Text Placeholder 4">
            <a:extLst>
              <a:ext uri="{FF2B5EF4-FFF2-40B4-BE49-F238E27FC236}">
                <a16:creationId xmlns:a16="http://schemas.microsoft.com/office/drawing/2014/main" id="{41B32867-B325-4CF9-9DDD-4CFBFB13B3A6}"/>
              </a:ext>
            </a:extLst>
          </p:cNvPr>
          <p:cNvSpPr>
            <a:spLocks noGrp="1"/>
          </p:cNvSpPr>
          <p:nvPr>
            <p:ph type="body" sz="quarter" idx="20"/>
          </p:nvPr>
        </p:nvSpPr>
        <p:spPr/>
        <p:txBody>
          <a:bodyPr/>
          <a:lstStyle/>
          <a:p>
            <a:r>
              <a:rPr lang="en-US"/>
              <a:t>How can you tell this is a phishing attempt?</a:t>
            </a:r>
          </a:p>
        </p:txBody>
      </p:sp>
      <p:sp>
        <p:nvSpPr>
          <p:cNvPr id="4" name="Slide Number Placeholder 3">
            <a:extLst>
              <a:ext uri="{FF2B5EF4-FFF2-40B4-BE49-F238E27FC236}">
                <a16:creationId xmlns:a16="http://schemas.microsoft.com/office/drawing/2014/main" id="{50420F38-587E-47FF-BE3B-96CE7F7092F4}"/>
              </a:ext>
            </a:extLst>
          </p:cNvPr>
          <p:cNvSpPr>
            <a:spLocks noGrp="1"/>
          </p:cNvSpPr>
          <p:nvPr>
            <p:ph type="sldNum" sz="quarter" idx="19"/>
          </p:nvPr>
        </p:nvSpPr>
        <p:spPr/>
        <p:txBody>
          <a:bodyPr/>
          <a:lstStyle/>
          <a:p>
            <a:fld id="{DEF3F5F5-7776-394F-A41F-3BAFC9CC9F8E}" type="slidenum">
              <a:rPr lang="en-US" smtClean="0"/>
              <a:pPr/>
              <a:t>24</a:t>
            </a:fld>
            <a:endParaRPr lang="en-US"/>
          </a:p>
        </p:txBody>
      </p:sp>
    </p:spTree>
    <p:extLst>
      <p:ext uri="{BB962C8B-B14F-4D97-AF65-F5344CB8AC3E}">
        <p14:creationId xmlns:p14="http://schemas.microsoft.com/office/powerpoint/2010/main" val="641345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6CF9-B6D0-4E3F-98BC-35F4A39AC06D}"/>
              </a:ext>
            </a:extLst>
          </p:cNvPr>
          <p:cNvSpPr>
            <a:spLocks noGrp="1"/>
          </p:cNvSpPr>
          <p:nvPr>
            <p:ph type="title"/>
          </p:nvPr>
        </p:nvSpPr>
        <p:spPr>
          <a:xfrm>
            <a:off x="609601" y="576274"/>
            <a:ext cx="8489949" cy="1001980"/>
          </a:xfrm>
        </p:spPr>
        <p:txBody>
          <a:bodyPr/>
          <a:lstStyle/>
          <a:p>
            <a:r>
              <a:rPr lang="en-US"/>
              <a:t>What’s Wrong with this Email? Ex.5</a:t>
            </a:r>
          </a:p>
        </p:txBody>
      </p:sp>
      <p:sp>
        <p:nvSpPr>
          <p:cNvPr id="3" name="Text Placeholder 2">
            <a:extLst>
              <a:ext uri="{FF2B5EF4-FFF2-40B4-BE49-F238E27FC236}">
                <a16:creationId xmlns:a16="http://schemas.microsoft.com/office/drawing/2014/main" id="{E8C6A1B7-8BE3-4059-ABBD-EF55B89170DE}"/>
              </a:ext>
            </a:extLst>
          </p:cNvPr>
          <p:cNvSpPr>
            <a:spLocks noGrp="1"/>
          </p:cNvSpPr>
          <p:nvPr>
            <p:ph type="body" sz="quarter" idx="15"/>
          </p:nvPr>
        </p:nvSpPr>
        <p:spPr>
          <a:xfrm>
            <a:off x="598394" y="1353920"/>
            <a:ext cx="9137649" cy="4238345"/>
          </a:xfrm>
        </p:spPr>
        <p:txBody>
          <a:bodyPr vert="horz" lIns="0" tIns="0" rIns="0" bIns="0" rtlCol="0" anchor="t">
            <a:noAutofit/>
          </a:bodyPr>
          <a:lstStyle/>
          <a:p>
            <a:pPr marL="342900" indent="-342900">
              <a:lnSpc>
                <a:spcPct val="150000"/>
              </a:lnSpc>
              <a:buFont typeface="Arial" panose="020B0604020202020204" pitchFamily="34" charset="0"/>
              <a:buChar char="•"/>
            </a:pPr>
            <a:r>
              <a:rPr lang="en-US"/>
              <a:t>The email is from a Gmail address which YouTube would never send from.</a:t>
            </a:r>
          </a:p>
          <a:p>
            <a:pPr marL="342900" indent="-342900">
              <a:lnSpc>
                <a:spcPct val="150000"/>
              </a:lnSpc>
              <a:buFont typeface="Arial" panose="020B0604020202020204" pitchFamily="34" charset="0"/>
              <a:buChar char="•"/>
            </a:pPr>
            <a:r>
              <a:rPr lang="en-US"/>
              <a:t>It does not address the person by name, but rather it looks like a mass email that was sent out to a lot of people.</a:t>
            </a:r>
          </a:p>
          <a:p>
            <a:pPr marL="342900" indent="-342900">
              <a:lnSpc>
                <a:spcPct val="150000"/>
              </a:lnSpc>
              <a:buFont typeface="Arial" panose="020B0604020202020204" pitchFamily="34" charset="0"/>
              <a:buChar char="•"/>
            </a:pPr>
            <a:r>
              <a:rPr lang="en-US"/>
              <a:t>It asks you to fill out information about your account, including your password, which YouTube would never ask for.</a:t>
            </a:r>
          </a:p>
        </p:txBody>
      </p:sp>
      <p:sp>
        <p:nvSpPr>
          <p:cNvPr id="4" name="Slide Number Placeholder 3">
            <a:extLst>
              <a:ext uri="{FF2B5EF4-FFF2-40B4-BE49-F238E27FC236}">
                <a16:creationId xmlns:a16="http://schemas.microsoft.com/office/drawing/2014/main" id="{FB9F86BC-AF46-45E9-93E5-13D4FA20FB0A}"/>
              </a:ext>
            </a:extLst>
          </p:cNvPr>
          <p:cNvSpPr>
            <a:spLocks noGrp="1"/>
          </p:cNvSpPr>
          <p:nvPr>
            <p:ph type="sldNum" sz="quarter" idx="19"/>
          </p:nvPr>
        </p:nvSpPr>
        <p:spPr/>
        <p:txBody>
          <a:bodyPr/>
          <a:lstStyle/>
          <a:p>
            <a:fld id="{DEF3F5F5-7776-394F-A41F-3BAFC9CC9F8E}" type="slidenum">
              <a:rPr lang="en-US" smtClean="0"/>
              <a:pPr/>
              <a:t>25</a:t>
            </a:fld>
            <a:endParaRPr lang="en-US"/>
          </a:p>
        </p:txBody>
      </p:sp>
    </p:spTree>
    <p:extLst>
      <p:ext uri="{BB962C8B-B14F-4D97-AF65-F5344CB8AC3E}">
        <p14:creationId xmlns:p14="http://schemas.microsoft.com/office/powerpoint/2010/main" val="3025656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C4CA2-3D0C-4FC5-99F7-881DEF97DB21}"/>
              </a:ext>
            </a:extLst>
          </p:cNvPr>
          <p:cNvSpPr>
            <a:spLocks noGrp="1"/>
          </p:cNvSpPr>
          <p:nvPr>
            <p:ph type="title"/>
          </p:nvPr>
        </p:nvSpPr>
        <p:spPr>
          <a:xfrm>
            <a:off x="609601" y="-1001980"/>
            <a:ext cx="7106241" cy="1001980"/>
          </a:xfrm>
        </p:spPr>
        <p:txBody>
          <a:bodyPr vert="horz" lIns="0" tIns="0" rIns="0" bIns="0" rtlCol="0" anchor="b">
            <a:noAutofit/>
          </a:bodyPr>
          <a:lstStyle/>
          <a:p>
            <a:r>
              <a:rPr lang="en-US"/>
              <a:t>Phishing Examples - 6</a:t>
            </a:r>
            <a:endParaRPr lang="en-CA"/>
          </a:p>
        </p:txBody>
      </p:sp>
      <p:pic>
        <p:nvPicPr>
          <p:cNvPr id="6" name="Picture 5" descr="Suspicious email that reads: Casey, good morning! Here is a copy of your Annual Bonus report In PDF, this is a suspicious link.&#10;If all is correct, I will process it today till 6 PM, it will include your debit fees.&#10;The Ssl Store Accountant: inform Casey Crane about the Ssl Store bonus please.&#10;Stive Rojers">
            <a:extLst>
              <a:ext uri="{FF2B5EF4-FFF2-40B4-BE49-F238E27FC236}">
                <a16:creationId xmlns:a16="http://schemas.microsoft.com/office/drawing/2014/main" id="{52ABECD1-37AE-4D47-8D4B-74656C4560DA}"/>
              </a:ext>
            </a:extLst>
          </p:cNvPr>
          <p:cNvPicPr>
            <a:picLocks noChangeAspect="1"/>
          </p:cNvPicPr>
          <p:nvPr/>
        </p:nvPicPr>
        <p:blipFill>
          <a:blip r:embed="rId2"/>
          <a:stretch>
            <a:fillRect/>
          </a:stretch>
        </p:blipFill>
        <p:spPr>
          <a:xfrm>
            <a:off x="1" y="1519202"/>
            <a:ext cx="9846374" cy="3181136"/>
          </a:xfrm>
          <a:prstGeom prst="rect">
            <a:avLst/>
          </a:prstGeom>
        </p:spPr>
      </p:pic>
      <p:sp>
        <p:nvSpPr>
          <p:cNvPr id="5" name="Text Placeholder 4">
            <a:extLst>
              <a:ext uri="{FF2B5EF4-FFF2-40B4-BE49-F238E27FC236}">
                <a16:creationId xmlns:a16="http://schemas.microsoft.com/office/drawing/2014/main" id="{3E792FB1-688A-4625-9BB7-FF3171BC311B}"/>
              </a:ext>
            </a:extLst>
          </p:cNvPr>
          <p:cNvSpPr>
            <a:spLocks noGrp="1"/>
          </p:cNvSpPr>
          <p:nvPr>
            <p:ph type="body" sz="quarter" idx="20"/>
          </p:nvPr>
        </p:nvSpPr>
        <p:spPr/>
        <p:txBody>
          <a:bodyPr/>
          <a:lstStyle/>
          <a:p>
            <a:r>
              <a:rPr lang="en-US"/>
              <a:t>How can you tell this is a phishing attempt?</a:t>
            </a:r>
          </a:p>
        </p:txBody>
      </p:sp>
      <p:sp>
        <p:nvSpPr>
          <p:cNvPr id="4" name="Slide Number Placeholder 3">
            <a:extLst>
              <a:ext uri="{FF2B5EF4-FFF2-40B4-BE49-F238E27FC236}">
                <a16:creationId xmlns:a16="http://schemas.microsoft.com/office/drawing/2014/main" id="{58C1BDCF-B0EC-4100-B02D-045F5B376C59}"/>
              </a:ext>
            </a:extLst>
          </p:cNvPr>
          <p:cNvSpPr>
            <a:spLocks noGrp="1"/>
          </p:cNvSpPr>
          <p:nvPr>
            <p:ph type="sldNum" sz="quarter" idx="19"/>
          </p:nvPr>
        </p:nvSpPr>
        <p:spPr/>
        <p:txBody>
          <a:bodyPr/>
          <a:lstStyle/>
          <a:p>
            <a:fld id="{DEF3F5F5-7776-394F-A41F-3BAFC9CC9F8E}" type="slidenum">
              <a:rPr lang="en-US" smtClean="0"/>
              <a:pPr/>
              <a:t>26</a:t>
            </a:fld>
            <a:endParaRPr lang="en-US"/>
          </a:p>
        </p:txBody>
      </p:sp>
    </p:spTree>
    <p:extLst>
      <p:ext uri="{BB962C8B-B14F-4D97-AF65-F5344CB8AC3E}">
        <p14:creationId xmlns:p14="http://schemas.microsoft.com/office/powerpoint/2010/main" val="3923587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87229-507B-4322-B01F-8782B6F50AB7}"/>
              </a:ext>
            </a:extLst>
          </p:cNvPr>
          <p:cNvSpPr>
            <a:spLocks noGrp="1"/>
          </p:cNvSpPr>
          <p:nvPr>
            <p:ph type="title"/>
          </p:nvPr>
        </p:nvSpPr>
        <p:spPr>
          <a:xfrm>
            <a:off x="609601" y="576274"/>
            <a:ext cx="9029699" cy="1001980"/>
          </a:xfrm>
        </p:spPr>
        <p:txBody>
          <a:bodyPr/>
          <a:lstStyle/>
          <a:p>
            <a:r>
              <a:rPr lang="en-US"/>
              <a:t>What’s Wrong with this Email? Ex.6</a:t>
            </a:r>
          </a:p>
        </p:txBody>
      </p:sp>
      <p:sp>
        <p:nvSpPr>
          <p:cNvPr id="3" name="Text Placeholder 2">
            <a:extLst>
              <a:ext uri="{FF2B5EF4-FFF2-40B4-BE49-F238E27FC236}">
                <a16:creationId xmlns:a16="http://schemas.microsoft.com/office/drawing/2014/main" id="{33514EDA-5239-43AC-AB2C-7EA2383A1B4E}"/>
              </a:ext>
            </a:extLst>
          </p:cNvPr>
          <p:cNvSpPr>
            <a:spLocks noGrp="1"/>
          </p:cNvSpPr>
          <p:nvPr>
            <p:ph type="body" sz="quarter" idx="15"/>
          </p:nvPr>
        </p:nvSpPr>
        <p:spPr>
          <a:xfrm>
            <a:off x="609602" y="1077264"/>
            <a:ext cx="8710984" cy="3848100"/>
          </a:xfrm>
        </p:spPr>
        <p:txBody>
          <a:bodyPr vert="horz" lIns="0" tIns="0" rIns="0" bIns="0" rtlCol="0" anchor="t">
            <a:noAutofit/>
          </a:bodyPr>
          <a:lstStyle/>
          <a:p>
            <a:pPr marL="342900" indent="-342900">
              <a:lnSpc>
                <a:spcPct val="150000"/>
              </a:lnSpc>
              <a:buFont typeface="Arial" panose="020B0604020202020204" pitchFamily="34" charset="0"/>
              <a:buChar char="•"/>
            </a:pPr>
            <a:r>
              <a:rPr lang="en-US"/>
              <a:t>Although this is not a very well-crafted phishing email, the thought of receiving an annual bonus will make some people click the link without thinking.</a:t>
            </a:r>
          </a:p>
          <a:p>
            <a:pPr marL="342900" indent="-342900">
              <a:lnSpc>
                <a:spcPct val="150000"/>
              </a:lnSpc>
              <a:buFont typeface="Arial" panose="020B0604020202020204" pitchFamily="34" charset="0"/>
              <a:buChar char="•"/>
            </a:pPr>
            <a:r>
              <a:rPr lang="en-US"/>
              <a:t>It looks like it comes from someone the recipient may know, but the email address shows that it is not.</a:t>
            </a:r>
          </a:p>
          <a:p>
            <a:pPr marL="342900" indent="-342900">
              <a:lnSpc>
                <a:spcPct val="150000"/>
              </a:lnSpc>
              <a:buFont typeface="Arial" panose="020B0604020202020204" pitchFamily="34" charset="0"/>
              <a:buChar char="•"/>
            </a:pPr>
            <a:r>
              <a:rPr lang="en-US"/>
              <a:t>There is an attempt at an email signature to make it look more legitimate but normally it would look more professional and include an actual phone number and a real job title.</a:t>
            </a:r>
            <a:endParaRPr lang="en-US">
              <a:ea typeface="Verdana"/>
              <a:cs typeface="Verdana"/>
            </a:endParaRPr>
          </a:p>
        </p:txBody>
      </p:sp>
      <p:sp>
        <p:nvSpPr>
          <p:cNvPr id="4" name="Slide Number Placeholder 3">
            <a:extLst>
              <a:ext uri="{FF2B5EF4-FFF2-40B4-BE49-F238E27FC236}">
                <a16:creationId xmlns:a16="http://schemas.microsoft.com/office/drawing/2014/main" id="{E9E4F732-07DF-4712-9761-1E635B9CB555}"/>
              </a:ext>
            </a:extLst>
          </p:cNvPr>
          <p:cNvSpPr>
            <a:spLocks noGrp="1"/>
          </p:cNvSpPr>
          <p:nvPr>
            <p:ph type="sldNum" sz="quarter" idx="19"/>
          </p:nvPr>
        </p:nvSpPr>
        <p:spPr/>
        <p:txBody>
          <a:bodyPr/>
          <a:lstStyle/>
          <a:p>
            <a:fld id="{DEF3F5F5-7776-394F-A41F-3BAFC9CC9F8E}" type="slidenum">
              <a:rPr lang="en-US" smtClean="0"/>
              <a:pPr/>
              <a:t>27</a:t>
            </a:fld>
            <a:endParaRPr lang="en-US"/>
          </a:p>
        </p:txBody>
      </p:sp>
    </p:spTree>
    <p:extLst>
      <p:ext uri="{BB962C8B-B14F-4D97-AF65-F5344CB8AC3E}">
        <p14:creationId xmlns:p14="http://schemas.microsoft.com/office/powerpoint/2010/main" val="4023974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5664-D64C-4E98-93AC-F07C545546F8}"/>
              </a:ext>
            </a:extLst>
          </p:cNvPr>
          <p:cNvSpPr>
            <a:spLocks noGrp="1"/>
          </p:cNvSpPr>
          <p:nvPr>
            <p:ph type="title"/>
          </p:nvPr>
        </p:nvSpPr>
        <p:spPr>
          <a:xfrm>
            <a:off x="609601" y="-1027380"/>
            <a:ext cx="7106241" cy="1001980"/>
          </a:xfrm>
        </p:spPr>
        <p:txBody>
          <a:bodyPr vert="horz" lIns="0" tIns="0" rIns="0" bIns="0" rtlCol="0" anchor="b">
            <a:noAutofit/>
          </a:bodyPr>
          <a:lstStyle/>
          <a:p>
            <a:r>
              <a:rPr lang="en-US"/>
              <a:t>Phishing Examples - 7</a:t>
            </a:r>
            <a:endParaRPr lang="en-CA"/>
          </a:p>
        </p:txBody>
      </p:sp>
      <p:pic>
        <p:nvPicPr>
          <p:cNvPr id="6" name="Picture 5" descr="Long message that reads:&#10;Instagram Help Center. Copyright Hello User! The post you shared in your account has been complained by the owner of the post because of copyright, so we need to send you this message. We have provided you with an appeal form. You can appeal the deletion of your account by filling out this form. If no appeal is received within 48 hours, your account will be permanently deleted.&#10;Form: with a suspicious link. Pierre the Instagram Team.">
            <a:extLst>
              <a:ext uri="{FF2B5EF4-FFF2-40B4-BE49-F238E27FC236}">
                <a16:creationId xmlns:a16="http://schemas.microsoft.com/office/drawing/2014/main" id="{ACEC9E28-527F-4B72-A59B-FF354B9A3D96}"/>
              </a:ext>
            </a:extLst>
          </p:cNvPr>
          <p:cNvPicPr>
            <a:picLocks noChangeAspect="1"/>
          </p:cNvPicPr>
          <p:nvPr/>
        </p:nvPicPr>
        <p:blipFill>
          <a:blip r:embed="rId2"/>
          <a:stretch>
            <a:fillRect/>
          </a:stretch>
        </p:blipFill>
        <p:spPr>
          <a:xfrm>
            <a:off x="1283369" y="0"/>
            <a:ext cx="7234237" cy="6297051"/>
          </a:xfrm>
          <a:prstGeom prst="rect">
            <a:avLst/>
          </a:prstGeom>
        </p:spPr>
      </p:pic>
      <p:sp>
        <p:nvSpPr>
          <p:cNvPr id="5" name="Text Placeholder 4">
            <a:extLst>
              <a:ext uri="{FF2B5EF4-FFF2-40B4-BE49-F238E27FC236}">
                <a16:creationId xmlns:a16="http://schemas.microsoft.com/office/drawing/2014/main" id="{16C2A13E-33F5-434A-8BE2-8B562FB1792D}"/>
              </a:ext>
            </a:extLst>
          </p:cNvPr>
          <p:cNvSpPr>
            <a:spLocks noGrp="1"/>
          </p:cNvSpPr>
          <p:nvPr>
            <p:ph type="body" sz="quarter" idx="20"/>
          </p:nvPr>
        </p:nvSpPr>
        <p:spPr/>
        <p:txBody>
          <a:bodyPr/>
          <a:lstStyle/>
          <a:p>
            <a:r>
              <a:rPr lang="en-US"/>
              <a:t>How can you tell this is a phishing attempt?</a:t>
            </a:r>
          </a:p>
        </p:txBody>
      </p:sp>
      <p:sp>
        <p:nvSpPr>
          <p:cNvPr id="4" name="Slide Number Placeholder 3">
            <a:extLst>
              <a:ext uri="{FF2B5EF4-FFF2-40B4-BE49-F238E27FC236}">
                <a16:creationId xmlns:a16="http://schemas.microsoft.com/office/drawing/2014/main" id="{B01B269D-8EAC-4D87-96A0-4FF9AB4D2685}"/>
              </a:ext>
            </a:extLst>
          </p:cNvPr>
          <p:cNvSpPr>
            <a:spLocks noGrp="1"/>
          </p:cNvSpPr>
          <p:nvPr>
            <p:ph type="sldNum" sz="quarter" idx="19"/>
          </p:nvPr>
        </p:nvSpPr>
        <p:spPr/>
        <p:txBody>
          <a:bodyPr/>
          <a:lstStyle/>
          <a:p>
            <a:fld id="{DEF3F5F5-7776-394F-A41F-3BAFC9CC9F8E}" type="slidenum">
              <a:rPr lang="en-US" smtClean="0"/>
              <a:pPr/>
              <a:t>28</a:t>
            </a:fld>
            <a:endParaRPr lang="en-US"/>
          </a:p>
        </p:txBody>
      </p:sp>
    </p:spTree>
    <p:extLst>
      <p:ext uri="{BB962C8B-B14F-4D97-AF65-F5344CB8AC3E}">
        <p14:creationId xmlns:p14="http://schemas.microsoft.com/office/powerpoint/2010/main" val="215756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5271C-5505-4932-9919-15D4553C57D8}"/>
              </a:ext>
            </a:extLst>
          </p:cNvPr>
          <p:cNvSpPr>
            <a:spLocks noGrp="1"/>
          </p:cNvSpPr>
          <p:nvPr>
            <p:ph type="title"/>
          </p:nvPr>
        </p:nvSpPr>
        <p:spPr>
          <a:xfrm>
            <a:off x="609601" y="576274"/>
            <a:ext cx="7812504" cy="1001980"/>
          </a:xfrm>
        </p:spPr>
        <p:txBody>
          <a:bodyPr/>
          <a:lstStyle/>
          <a:p>
            <a:r>
              <a:rPr lang="en-US"/>
              <a:t>What’s wrong with this SMS Message? Ex.7</a:t>
            </a:r>
          </a:p>
        </p:txBody>
      </p:sp>
      <p:sp>
        <p:nvSpPr>
          <p:cNvPr id="3" name="Text Placeholder 2">
            <a:extLst>
              <a:ext uri="{FF2B5EF4-FFF2-40B4-BE49-F238E27FC236}">
                <a16:creationId xmlns:a16="http://schemas.microsoft.com/office/drawing/2014/main" id="{AB37A39B-E242-4D6D-A2FD-BD05BD47A663}"/>
              </a:ext>
            </a:extLst>
          </p:cNvPr>
          <p:cNvSpPr>
            <a:spLocks noGrp="1"/>
          </p:cNvSpPr>
          <p:nvPr>
            <p:ph type="body" sz="quarter" idx="15"/>
          </p:nvPr>
        </p:nvSpPr>
        <p:spPr/>
        <p:txBody>
          <a:bodyPr vert="horz" lIns="0" tIns="0" rIns="0" bIns="0" rtlCol="0" anchor="t">
            <a:noAutofit/>
          </a:bodyPr>
          <a:lstStyle/>
          <a:p>
            <a:pPr marL="342900" indent="-342900">
              <a:lnSpc>
                <a:spcPct val="150000"/>
              </a:lnSpc>
              <a:buFont typeface="Arial" panose="020B0604020202020204" pitchFamily="34" charset="0"/>
              <a:buChar char="•"/>
            </a:pPr>
            <a:r>
              <a:rPr lang="en-US"/>
              <a:t>The sense of urgency.</a:t>
            </a:r>
          </a:p>
          <a:p>
            <a:pPr marL="1294765" lvl="1" indent="-342900">
              <a:lnSpc>
                <a:spcPct val="150000"/>
              </a:lnSpc>
              <a:buFont typeface="Arial" panose="020B0604020202020204" pitchFamily="34" charset="0"/>
              <a:buChar char="•"/>
            </a:pPr>
            <a:r>
              <a:rPr lang="en-US"/>
              <a:t>This warns you if you do not fill out the information within 48 hours, your account will be deleted.</a:t>
            </a:r>
            <a:endParaRPr lang="en-US">
              <a:ea typeface="Verdana"/>
              <a:cs typeface="Verdana"/>
            </a:endParaRPr>
          </a:p>
          <a:p>
            <a:pPr marL="342900" indent="-342900">
              <a:lnSpc>
                <a:spcPct val="150000"/>
              </a:lnSpc>
              <a:buFont typeface="Arial" panose="020B0604020202020204" pitchFamily="34" charset="0"/>
              <a:buChar char="•"/>
            </a:pPr>
            <a:r>
              <a:rPr lang="en-US"/>
              <a:t>The link they provide is clearly not the Instagram website however, it would likely bring you to a page that looks like Instagram.</a:t>
            </a:r>
          </a:p>
        </p:txBody>
      </p:sp>
      <p:sp>
        <p:nvSpPr>
          <p:cNvPr id="4" name="Slide Number Placeholder 3">
            <a:extLst>
              <a:ext uri="{FF2B5EF4-FFF2-40B4-BE49-F238E27FC236}">
                <a16:creationId xmlns:a16="http://schemas.microsoft.com/office/drawing/2014/main" id="{0D51A0F4-3A7A-4A2A-AFF6-E40A65FF371B}"/>
              </a:ext>
            </a:extLst>
          </p:cNvPr>
          <p:cNvSpPr>
            <a:spLocks noGrp="1"/>
          </p:cNvSpPr>
          <p:nvPr>
            <p:ph type="sldNum" sz="quarter" idx="19"/>
          </p:nvPr>
        </p:nvSpPr>
        <p:spPr/>
        <p:txBody>
          <a:bodyPr/>
          <a:lstStyle/>
          <a:p>
            <a:fld id="{DEF3F5F5-7776-394F-A41F-3BAFC9CC9F8E}" type="slidenum">
              <a:rPr lang="en-US" smtClean="0"/>
              <a:pPr/>
              <a:t>29</a:t>
            </a:fld>
            <a:endParaRPr lang="en-US"/>
          </a:p>
        </p:txBody>
      </p:sp>
    </p:spTree>
    <p:extLst>
      <p:ext uri="{BB962C8B-B14F-4D97-AF65-F5344CB8AC3E}">
        <p14:creationId xmlns:p14="http://schemas.microsoft.com/office/powerpoint/2010/main" val="3504791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64EB8-2451-483F-88A0-EA70350E6793}"/>
              </a:ext>
            </a:extLst>
          </p:cNvPr>
          <p:cNvSpPr>
            <a:spLocks noGrp="1"/>
          </p:cNvSpPr>
          <p:nvPr>
            <p:ph type="ctrTitle"/>
          </p:nvPr>
        </p:nvSpPr>
        <p:spPr>
          <a:xfrm>
            <a:off x="581609" y="2082731"/>
            <a:ext cx="7246775" cy="1635518"/>
          </a:xfrm>
        </p:spPr>
        <p:txBody>
          <a:bodyPr/>
          <a:lstStyle/>
          <a:p>
            <a:r>
              <a:rPr lang="en-US"/>
              <a:t>How to Identify a Phishing Message</a:t>
            </a:r>
          </a:p>
        </p:txBody>
      </p:sp>
    </p:spTree>
    <p:extLst>
      <p:ext uri="{BB962C8B-B14F-4D97-AF65-F5344CB8AC3E}">
        <p14:creationId xmlns:p14="http://schemas.microsoft.com/office/powerpoint/2010/main" val="2208425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A58D5-EFA6-4BE3-A688-224492DF01D2}"/>
              </a:ext>
            </a:extLst>
          </p:cNvPr>
          <p:cNvSpPr>
            <a:spLocks noGrp="1"/>
          </p:cNvSpPr>
          <p:nvPr>
            <p:ph type="ctrTitle"/>
          </p:nvPr>
        </p:nvSpPr>
        <p:spPr>
          <a:xfrm>
            <a:off x="609601" y="1793482"/>
            <a:ext cx="9801724" cy="1635518"/>
          </a:xfrm>
        </p:spPr>
        <p:txBody>
          <a:bodyPr/>
          <a:lstStyle/>
          <a:p>
            <a:r>
              <a:rPr lang="en-US"/>
              <a:t>Conclusion</a:t>
            </a:r>
          </a:p>
        </p:txBody>
      </p:sp>
    </p:spTree>
    <p:extLst>
      <p:ext uri="{BB962C8B-B14F-4D97-AF65-F5344CB8AC3E}">
        <p14:creationId xmlns:p14="http://schemas.microsoft.com/office/powerpoint/2010/main" val="731280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8FFAE31-03DF-4C7C-9918-34D686ED2CDD}"/>
              </a:ext>
            </a:extLst>
          </p:cNvPr>
          <p:cNvSpPr>
            <a:spLocks noGrp="1"/>
          </p:cNvSpPr>
          <p:nvPr>
            <p:ph type="title"/>
          </p:nvPr>
        </p:nvSpPr>
        <p:spPr>
          <a:xfrm>
            <a:off x="609600" y="576274"/>
            <a:ext cx="9220200" cy="1001980"/>
          </a:xfrm>
        </p:spPr>
        <p:txBody>
          <a:bodyPr/>
          <a:lstStyle/>
          <a:p>
            <a:r>
              <a:rPr lang="en-US"/>
              <a:t>Protect Yourself from Phishing (1 of 6)</a:t>
            </a:r>
          </a:p>
        </p:txBody>
      </p:sp>
      <p:sp>
        <p:nvSpPr>
          <p:cNvPr id="3" name="Text Placeholder 2">
            <a:extLst>
              <a:ext uri="{FF2B5EF4-FFF2-40B4-BE49-F238E27FC236}">
                <a16:creationId xmlns:a16="http://schemas.microsoft.com/office/drawing/2014/main" id="{E5A9EC61-50C5-4F8A-8404-02D930B19A54}"/>
              </a:ext>
            </a:extLst>
          </p:cNvPr>
          <p:cNvSpPr>
            <a:spLocks noGrp="1"/>
          </p:cNvSpPr>
          <p:nvPr>
            <p:ph type="body" sz="quarter" idx="15"/>
          </p:nvPr>
        </p:nvSpPr>
        <p:spPr>
          <a:xfrm>
            <a:off x="609602" y="1383059"/>
            <a:ext cx="8710984" cy="4091882"/>
          </a:xfrm>
        </p:spPr>
        <p:txBody>
          <a:bodyPr vert="horz" lIns="0" tIns="0" rIns="0" bIns="0" rtlCol="0" anchor="t">
            <a:noAutofit/>
          </a:bodyPr>
          <a:lstStyle/>
          <a:p>
            <a:pPr marL="342900" indent="-342900">
              <a:lnSpc>
                <a:spcPct val="150000"/>
              </a:lnSpc>
              <a:buFont typeface="Arial" panose="020B0604020202020204" pitchFamily="34" charset="0"/>
              <a:buChar char="•"/>
            </a:pPr>
            <a:r>
              <a:rPr lang="en-US"/>
              <a:t>The most important thing when it comes to stopping phishing attacks is to pay attention to what emails, texts, phone calls you receive.</a:t>
            </a:r>
          </a:p>
          <a:p>
            <a:pPr marL="342900" indent="-342900">
              <a:lnSpc>
                <a:spcPct val="150000"/>
              </a:lnSpc>
              <a:buFont typeface="Arial" panose="020B0604020202020204" pitchFamily="34" charset="0"/>
              <a:buChar char="•"/>
            </a:pPr>
            <a:r>
              <a:rPr lang="en-US"/>
              <a:t>Do not click on hyperlinks or attachments unless you were expecting one and know where/who it came from.</a:t>
            </a:r>
          </a:p>
          <a:p>
            <a:pPr marL="342900" indent="-342900">
              <a:lnSpc>
                <a:spcPct val="150000"/>
              </a:lnSpc>
              <a:buFont typeface="Arial" panose="020B0604020202020204" pitchFamily="34" charset="0"/>
              <a:buChar char="•"/>
            </a:pPr>
            <a:r>
              <a:rPr lang="en-US"/>
              <a:t>Think before you click!</a:t>
            </a:r>
          </a:p>
        </p:txBody>
      </p:sp>
      <p:sp>
        <p:nvSpPr>
          <p:cNvPr id="4" name="Slide Number Placeholder 3">
            <a:extLst>
              <a:ext uri="{FF2B5EF4-FFF2-40B4-BE49-F238E27FC236}">
                <a16:creationId xmlns:a16="http://schemas.microsoft.com/office/drawing/2014/main" id="{A296AC85-225F-44AD-8BFB-DF4F5D7EBA76}"/>
              </a:ext>
            </a:extLst>
          </p:cNvPr>
          <p:cNvSpPr>
            <a:spLocks noGrp="1"/>
          </p:cNvSpPr>
          <p:nvPr>
            <p:ph type="sldNum" sz="quarter" idx="19"/>
          </p:nvPr>
        </p:nvSpPr>
        <p:spPr/>
        <p:txBody>
          <a:bodyPr/>
          <a:lstStyle/>
          <a:p>
            <a:fld id="{DEF3F5F5-7776-394F-A41F-3BAFC9CC9F8E}" type="slidenum">
              <a:rPr lang="en-US" smtClean="0"/>
              <a:pPr/>
              <a:t>31</a:t>
            </a:fld>
            <a:endParaRPr lang="en-US"/>
          </a:p>
        </p:txBody>
      </p:sp>
    </p:spTree>
    <p:extLst>
      <p:ext uri="{BB962C8B-B14F-4D97-AF65-F5344CB8AC3E}">
        <p14:creationId xmlns:p14="http://schemas.microsoft.com/office/powerpoint/2010/main" val="3654472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8FFAE31-03DF-4C7C-9918-34D686ED2CDD}"/>
              </a:ext>
            </a:extLst>
          </p:cNvPr>
          <p:cNvSpPr>
            <a:spLocks noGrp="1"/>
          </p:cNvSpPr>
          <p:nvPr>
            <p:ph type="title"/>
          </p:nvPr>
        </p:nvSpPr>
        <p:spPr>
          <a:xfrm>
            <a:off x="609600" y="576274"/>
            <a:ext cx="9245599" cy="1001980"/>
          </a:xfrm>
        </p:spPr>
        <p:txBody>
          <a:bodyPr/>
          <a:lstStyle/>
          <a:p>
            <a:r>
              <a:rPr lang="en-US"/>
              <a:t>Protect Yourself from Phishing (2 of 6)</a:t>
            </a:r>
          </a:p>
        </p:txBody>
      </p:sp>
      <p:sp>
        <p:nvSpPr>
          <p:cNvPr id="3" name="Text Placeholder 2">
            <a:extLst>
              <a:ext uri="{FF2B5EF4-FFF2-40B4-BE49-F238E27FC236}">
                <a16:creationId xmlns:a16="http://schemas.microsoft.com/office/drawing/2014/main" id="{E5A9EC61-50C5-4F8A-8404-02D930B19A54}"/>
              </a:ext>
            </a:extLst>
          </p:cNvPr>
          <p:cNvSpPr>
            <a:spLocks noGrp="1"/>
          </p:cNvSpPr>
          <p:nvPr>
            <p:ph type="body" sz="quarter" idx="15"/>
          </p:nvPr>
        </p:nvSpPr>
        <p:spPr>
          <a:xfrm>
            <a:off x="609602" y="1383059"/>
            <a:ext cx="8710984" cy="4091882"/>
          </a:xfrm>
        </p:spPr>
        <p:txBody>
          <a:bodyPr vert="horz" lIns="0" tIns="0" rIns="0" bIns="0" rtlCol="0" anchor="t">
            <a:noAutofit/>
          </a:bodyPr>
          <a:lstStyle/>
          <a:p>
            <a:pPr marL="342900" indent="-342900">
              <a:lnSpc>
                <a:spcPct val="150000"/>
              </a:lnSpc>
              <a:buFont typeface="Arial" panose="020B0604020202020204" pitchFamily="34" charset="0"/>
              <a:buChar char="•"/>
            </a:pPr>
            <a:r>
              <a:rPr lang="en-US"/>
              <a:t>Pay attention to the sender and double check to make sure it is coming from an email address you recognize or would expect.</a:t>
            </a:r>
          </a:p>
          <a:p>
            <a:pPr marL="342900" indent="-342900">
              <a:lnSpc>
                <a:spcPct val="150000"/>
              </a:lnSpc>
              <a:buFont typeface="Arial" panose="020B0604020202020204" pitchFamily="34" charset="0"/>
              <a:buChar char="•"/>
            </a:pPr>
            <a:r>
              <a:rPr lang="en-US"/>
              <a:t>Phishing scams will often claim you won a prize to get you excited, do not be tempted by it.</a:t>
            </a:r>
          </a:p>
          <a:p>
            <a:pPr marL="342900" indent="-342900">
              <a:lnSpc>
                <a:spcPct val="150000"/>
              </a:lnSpc>
              <a:buFont typeface="Arial" panose="020B0604020202020204" pitchFamily="34" charset="0"/>
              <a:buChar char="•"/>
            </a:pPr>
            <a:r>
              <a:rPr lang="en-US"/>
              <a:t>Companies will not just ask you for your information over text and email.</a:t>
            </a:r>
          </a:p>
        </p:txBody>
      </p:sp>
      <p:sp>
        <p:nvSpPr>
          <p:cNvPr id="4" name="Slide Number Placeholder 3">
            <a:extLst>
              <a:ext uri="{FF2B5EF4-FFF2-40B4-BE49-F238E27FC236}">
                <a16:creationId xmlns:a16="http://schemas.microsoft.com/office/drawing/2014/main" id="{A296AC85-225F-44AD-8BFB-DF4F5D7EBA76}"/>
              </a:ext>
            </a:extLst>
          </p:cNvPr>
          <p:cNvSpPr>
            <a:spLocks noGrp="1"/>
          </p:cNvSpPr>
          <p:nvPr>
            <p:ph type="sldNum" sz="quarter" idx="19"/>
          </p:nvPr>
        </p:nvSpPr>
        <p:spPr/>
        <p:txBody>
          <a:bodyPr/>
          <a:lstStyle/>
          <a:p>
            <a:fld id="{DEF3F5F5-7776-394F-A41F-3BAFC9CC9F8E}" type="slidenum">
              <a:rPr lang="en-US" smtClean="0"/>
              <a:pPr/>
              <a:t>32</a:t>
            </a:fld>
            <a:endParaRPr lang="en-US"/>
          </a:p>
        </p:txBody>
      </p:sp>
    </p:spTree>
    <p:extLst>
      <p:ext uri="{BB962C8B-B14F-4D97-AF65-F5344CB8AC3E}">
        <p14:creationId xmlns:p14="http://schemas.microsoft.com/office/powerpoint/2010/main" val="2309782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8FFAE31-03DF-4C7C-9918-34D686ED2CDD}"/>
              </a:ext>
            </a:extLst>
          </p:cNvPr>
          <p:cNvSpPr>
            <a:spLocks noGrp="1"/>
          </p:cNvSpPr>
          <p:nvPr>
            <p:ph type="title"/>
          </p:nvPr>
        </p:nvSpPr>
        <p:spPr>
          <a:xfrm>
            <a:off x="609600" y="576274"/>
            <a:ext cx="9226549" cy="1001980"/>
          </a:xfrm>
        </p:spPr>
        <p:txBody>
          <a:bodyPr/>
          <a:lstStyle/>
          <a:p>
            <a:r>
              <a:rPr lang="en-US"/>
              <a:t>Protect Yourself from Phishing (3 of 6)</a:t>
            </a:r>
          </a:p>
        </p:txBody>
      </p:sp>
      <p:sp>
        <p:nvSpPr>
          <p:cNvPr id="3" name="Text Placeholder 2">
            <a:extLst>
              <a:ext uri="{FF2B5EF4-FFF2-40B4-BE49-F238E27FC236}">
                <a16:creationId xmlns:a16="http://schemas.microsoft.com/office/drawing/2014/main" id="{E5A9EC61-50C5-4F8A-8404-02D930B19A54}"/>
              </a:ext>
            </a:extLst>
          </p:cNvPr>
          <p:cNvSpPr>
            <a:spLocks noGrp="1"/>
          </p:cNvSpPr>
          <p:nvPr>
            <p:ph type="body" sz="quarter" idx="15"/>
          </p:nvPr>
        </p:nvSpPr>
        <p:spPr>
          <a:xfrm>
            <a:off x="609602" y="1383059"/>
            <a:ext cx="8710984" cy="4091882"/>
          </a:xfrm>
        </p:spPr>
        <p:txBody>
          <a:bodyPr vert="horz" lIns="0" tIns="0" rIns="0" bIns="0" rtlCol="0" anchor="t">
            <a:noAutofit/>
          </a:bodyPr>
          <a:lstStyle/>
          <a:p>
            <a:pPr marL="342900" indent="-342900">
              <a:lnSpc>
                <a:spcPct val="150000"/>
              </a:lnSpc>
              <a:buFont typeface="Arial" panose="020B0604020202020204" pitchFamily="34" charset="0"/>
              <a:buChar char="•"/>
            </a:pPr>
            <a:r>
              <a:rPr lang="en-US"/>
              <a:t>If a friend, colleague, company, or organization contacts you and you were not expecting it, or it seems out of place, consider the following:</a:t>
            </a:r>
          </a:p>
          <a:p>
            <a:pPr marL="1294765" lvl="1" indent="-342900">
              <a:lnSpc>
                <a:spcPct val="150000"/>
              </a:lnSpc>
              <a:buFont typeface="Arial" panose="020B0604020202020204" pitchFamily="34" charset="0"/>
              <a:buChar char="•"/>
            </a:pPr>
            <a:r>
              <a:rPr lang="en-US"/>
              <a:t>Try to contact them another way, for example if they emailed you, call them.</a:t>
            </a:r>
            <a:endParaRPr lang="en-US">
              <a:ea typeface="Verdana" panose="020B0604030504040204"/>
              <a:cs typeface="Verdana" panose="020B0604030504040204"/>
            </a:endParaRPr>
          </a:p>
          <a:p>
            <a:pPr marL="1857375" lvl="2" indent="-342900">
              <a:lnSpc>
                <a:spcPct val="150000"/>
              </a:lnSpc>
              <a:buSzPct val="100000"/>
              <a:buFont typeface="Arial" panose="020B0604020202020204" pitchFamily="34" charset="0"/>
              <a:buChar char="•"/>
            </a:pPr>
            <a:r>
              <a:rPr lang="en-US"/>
              <a:t>Do not use a phone number provided in the email, call the number posted on their secure, verified website.</a:t>
            </a:r>
            <a:endParaRPr lang="en-US">
              <a:ea typeface="Verdana" panose="020B0604030504040204"/>
              <a:cs typeface="Verdana" panose="020B0604030504040204"/>
            </a:endParaRPr>
          </a:p>
        </p:txBody>
      </p:sp>
      <p:sp>
        <p:nvSpPr>
          <p:cNvPr id="4" name="Slide Number Placeholder 3">
            <a:extLst>
              <a:ext uri="{FF2B5EF4-FFF2-40B4-BE49-F238E27FC236}">
                <a16:creationId xmlns:a16="http://schemas.microsoft.com/office/drawing/2014/main" id="{A296AC85-225F-44AD-8BFB-DF4F5D7EBA76}"/>
              </a:ext>
            </a:extLst>
          </p:cNvPr>
          <p:cNvSpPr>
            <a:spLocks noGrp="1"/>
          </p:cNvSpPr>
          <p:nvPr>
            <p:ph type="sldNum" sz="quarter" idx="19"/>
          </p:nvPr>
        </p:nvSpPr>
        <p:spPr/>
        <p:txBody>
          <a:bodyPr/>
          <a:lstStyle/>
          <a:p>
            <a:fld id="{DEF3F5F5-7776-394F-A41F-3BAFC9CC9F8E}" type="slidenum">
              <a:rPr lang="en-US" smtClean="0"/>
              <a:pPr/>
              <a:t>33</a:t>
            </a:fld>
            <a:endParaRPr lang="en-US"/>
          </a:p>
        </p:txBody>
      </p:sp>
    </p:spTree>
    <p:extLst>
      <p:ext uri="{BB962C8B-B14F-4D97-AF65-F5344CB8AC3E}">
        <p14:creationId xmlns:p14="http://schemas.microsoft.com/office/powerpoint/2010/main" val="283241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8FFAE31-03DF-4C7C-9918-34D686ED2CDD}"/>
              </a:ext>
            </a:extLst>
          </p:cNvPr>
          <p:cNvSpPr>
            <a:spLocks noGrp="1"/>
          </p:cNvSpPr>
          <p:nvPr>
            <p:ph type="title"/>
          </p:nvPr>
        </p:nvSpPr>
        <p:spPr>
          <a:xfrm>
            <a:off x="609600" y="576274"/>
            <a:ext cx="9245599" cy="1001980"/>
          </a:xfrm>
        </p:spPr>
        <p:txBody>
          <a:bodyPr/>
          <a:lstStyle/>
          <a:p>
            <a:r>
              <a:rPr lang="en-US"/>
              <a:t>Protect Yourself from Phishing (4 of 6)</a:t>
            </a:r>
          </a:p>
        </p:txBody>
      </p:sp>
      <p:sp>
        <p:nvSpPr>
          <p:cNvPr id="3" name="Text Placeholder 2">
            <a:extLst>
              <a:ext uri="{FF2B5EF4-FFF2-40B4-BE49-F238E27FC236}">
                <a16:creationId xmlns:a16="http://schemas.microsoft.com/office/drawing/2014/main" id="{E5A9EC61-50C5-4F8A-8404-02D930B19A54}"/>
              </a:ext>
            </a:extLst>
          </p:cNvPr>
          <p:cNvSpPr>
            <a:spLocks noGrp="1"/>
          </p:cNvSpPr>
          <p:nvPr>
            <p:ph type="body" sz="quarter" idx="15"/>
          </p:nvPr>
        </p:nvSpPr>
        <p:spPr>
          <a:xfrm>
            <a:off x="609602" y="1383059"/>
            <a:ext cx="8710984" cy="4091882"/>
          </a:xfrm>
        </p:spPr>
        <p:txBody>
          <a:bodyPr vert="horz" lIns="0" tIns="0" rIns="0" bIns="0" rtlCol="0" anchor="t">
            <a:noAutofit/>
          </a:bodyPr>
          <a:lstStyle/>
          <a:p>
            <a:pPr marL="342900" indent="-342900">
              <a:lnSpc>
                <a:spcPct val="150000"/>
              </a:lnSpc>
              <a:buFont typeface="Arial" panose="020B0604020202020204" pitchFamily="34" charset="0"/>
              <a:buChar char="•"/>
            </a:pPr>
            <a:r>
              <a:rPr lang="en-US"/>
              <a:t>If a friend, colleague, company, or organization contacts you and you were not expecting it, or it seems out of place, consider the following:</a:t>
            </a:r>
          </a:p>
          <a:p>
            <a:pPr marL="1294765" lvl="1" indent="-342900">
              <a:lnSpc>
                <a:spcPct val="150000"/>
              </a:lnSpc>
              <a:buFont typeface="Arial" panose="020B0604020202020204" pitchFamily="34" charset="0"/>
              <a:buChar char="•"/>
            </a:pPr>
            <a:r>
              <a:rPr lang="en-US"/>
              <a:t>If you decide to email back to check for validity, start a separate email directly to the correct email of the person you are trying to reach.</a:t>
            </a:r>
            <a:endParaRPr lang="en-US">
              <a:ea typeface="Verdana"/>
              <a:cs typeface="Verdana"/>
            </a:endParaRPr>
          </a:p>
        </p:txBody>
      </p:sp>
      <p:sp>
        <p:nvSpPr>
          <p:cNvPr id="4" name="Slide Number Placeholder 3">
            <a:extLst>
              <a:ext uri="{FF2B5EF4-FFF2-40B4-BE49-F238E27FC236}">
                <a16:creationId xmlns:a16="http://schemas.microsoft.com/office/drawing/2014/main" id="{A296AC85-225F-44AD-8BFB-DF4F5D7EBA76}"/>
              </a:ext>
            </a:extLst>
          </p:cNvPr>
          <p:cNvSpPr>
            <a:spLocks noGrp="1"/>
          </p:cNvSpPr>
          <p:nvPr>
            <p:ph type="sldNum" sz="quarter" idx="19"/>
          </p:nvPr>
        </p:nvSpPr>
        <p:spPr/>
        <p:txBody>
          <a:bodyPr/>
          <a:lstStyle/>
          <a:p>
            <a:fld id="{DEF3F5F5-7776-394F-A41F-3BAFC9CC9F8E}" type="slidenum">
              <a:rPr lang="en-US" smtClean="0"/>
              <a:pPr/>
              <a:t>34</a:t>
            </a:fld>
            <a:endParaRPr lang="en-US"/>
          </a:p>
        </p:txBody>
      </p:sp>
    </p:spTree>
    <p:extLst>
      <p:ext uri="{BB962C8B-B14F-4D97-AF65-F5344CB8AC3E}">
        <p14:creationId xmlns:p14="http://schemas.microsoft.com/office/powerpoint/2010/main" val="284378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8FFAE31-03DF-4C7C-9918-34D686ED2CDD}"/>
              </a:ext>
            </a:extLst>
          </p:cNvPr>
          <p:cNvSpPr>
            <a:spLocks noGrp="1"/>
          </p:cNvSpPr>
          <p:nvPr>
            <p:ph type="title"/>
          </p:nvPr>
        </p:nvSpPr>
        <p:spPr>
          <a:xfrm>
            <a:off x="609600" y="576274"/>
            <a:ext cx="9207499" cy="1001980"/>
          </a:xfrm>
        </p:spPr>
        <p:txBody>
          <a:bodyPr/>
          <a:lstStyle/>
          <a:p>
            <a:r>
              <a:rPr lang="en-US"/>
              <a:t>Protect Yourself from Phishing (5 of 6)</a:t>
            </a:r>
          </a:p>
        </p:txBody>
      </p:sp>
      <p:sp>
        <p:nvSpPr>
          <p:cNvPr id="3" name="Text Placeholder 2">
            <a:extLst>
              <a:ext uri="{FF2B5EF4-FFF2-40B4-BE49-F238E27FC236}">
                <a16:creationId xmlns:a16="http://schemas.microsoft.com/office/drawing/2014/main" id="{E5A9EC61-50C5-4F8A-8404-02D930B19A54}"/>
              </a:ext>
            </a:extLst>
          </p:cNvPr>
          <p:cNvSpPr>
            <a:spLocks noGrp="1"/>
          </p:cNvSpPr>
          <p:nvPr>
            <p:ph type="body" sz="quarter" idx="15"/>
          </p:nvPr>
        </p:nvSpPr>
        <p:spPr>
          <a:xfrm>
            <a:off x="609602" y="1138335"/>
            <a:ext cx="9140888" cy="4717033"/>
          </a:xfrm>
        </p:spPr>
        <p:txBody>
          <a:bodyPr vert="horz" lIns="0" tIns="0" rIns="0" bIns="0" rtlCol="0" anchor="t">
            <a:noAutofit/>
          </a:bodyPr>
          <a:lstStyle/>
          <a:p>
            <a:pPr marL="342900" indent="-342900">
              <a:lnSpc>
                <a:spcPct val="150000"/>
              </a:lnSpc>
              <a:buFont typeface="Arial" panose="020B0604020202020204" pitchFamily="34" charset="0"/>
              <a:buChar char="•"/>
            </a:pPr>
            <a:r>
              <a:rPr lang="en-US"/>
              <a:t>Look over the content of the email to make sure it is what you would expect from that person/company.</a:t>
            </a:r>
          </a:p>
          <a:p>
            <a:pPr marL="1294765" lvl="1" indent="-342900">
              <a:lnSpc>
                <a:spcPct val="150000"/>
              </a:lnSpc>
              <a:buFont typeface="Arial" panose="020B0604020202020204" pitchFamily="34" charset="0"/>
              <a:buChar char="•"/>
            </a:pPr>
            <a:r>
              <a:rPr lang="en-US"/>
              <a:t>If it is littered with spelling/grammatical errors, it is probably not legitimate.</a:t>
            </a:r>
            <a:endParaRPr lang="en-US">
              <a:ea typeface="Verdana"/>
              <a:cs typeface="Verdana"/>
            </a:endParaRPr>
          </a:p>
          <a:p>
            <a:pPr marL="1294765" lvl="1" indent="-342900">
              <a:lnSpc>
                <a:spcPct val="150000"/>
              </a:lnSpc>
              <a:buFont typeface="Arial" panose="020B0604020202020204" pitchFamily="34" charset="0"/>
              <a:buChar char="•"/>
            </a:pPr>
            <a:r>
              <a:rPr lang="en-US"/>
              <a:t>If it is claiming you won a prize you did not enter to win, it is probably not legitimate.</a:t>
            </a:r>
            <a:endParaRPr lang="en-US">
              <a:ea typeface="Verdana"/>
              <a:cs typeface="Verdana"/>
            </a:endParaRPr>
          </a:p>
          <a:p>
            <a:pPr marL="1294765" lvl="1" indent="-342900">
              <a:lnSpc>
                <a:spcPct val="150000"/>
              </a:lnSpc>
              <a:buFont typeface="Arial" panose="020B0604020202020204" pitchFamily="34" charset="0"/>
              <a:buChar char="•"/>
            </a:pPr>
            <a:r>
              <a:rPr lang="en-US"/>
              <a:t>Emails that have small amounts of content, asking you to click a link, are probably not legitimate.</a:t>
            </a:r>
            <a:endParaRPr lang="en-US">
              <a:ea typeface="Verdana" panose="020B0604030504040204"/>
              <a:cs typeface="Verdana" panose="020B0604030504040204"/>
            </a:endParaRPr>
          </a:p>
        </p:txBody>
      </p:sp>
      <p:sp>
        <p:nvSpPr>
          <p:cNvPr id="4" name="Slide Number Placeholder 3">
            <a:extLst>
              <a:ext uri="{FF2B5EF4-FFF2-40B4-BE49-F238E27FC236}">
                <a16:creationId xmlns:a16="http://schemas.microsoft.com/office/drawing/2014/main" id="{A296AC85-225F-44AD-8BFB-DF4F5D7EBA76}"/>
              </a:ext>
            </a:extLst>
          </p:cNvPr>
          <p:cNvSpPr>
            <a:spLocks noGrp="1"/>
          </p:cNvSpPr>
          <p:nvPr>
            <p:ph type="sldNum" sz="quarter" idx="19"/>
          </p:nvPr>
        </p:nvSpPr>
        <p:spPr/>
        <p:txBody>
          <a:bodyPr/>
          <a:lstStyle/>
          <a:p>
            <a:fld id="{DEF3F5F5-7776-394F-A41F-3BAFC9CC9F8E}" type="slidenum">
              <a:rPr lang="en-US" smtClean="0"/>
              <a:pPr/>
              <a:t>35</a:t>
            </a:fld>
            <a:endParaRPr lang="en-US"/>
          </a:p>
        </p:txBody>
      </p:sp>
    </p:spTree>
    <p:extLst>
      <p:ext uri="{BB962C8B-B14F-4D97-AF65-F5344CB8AC3E}">
        <p14:creationId xmlns:p14="http://schemas.microsoft.com/office/powerpoint/2010/main" val="11304921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8FFAE31-03DF-4C7C-9918-34D686ED2CDD}"/>
              </a:ext>
            </a:extLst>
          </p:cNvPr>
          <p:cNvSpPr>
            <a:spLocks noGrp="1"/>
          </p:cNvSpPr>
          <p:nvPr>
            <p:ph type="title"/>
          </p:nvPr>
        </p:nvSpPr>
        <p:spPr>
          <a:xfrm>
            <a:off x="609600" y="576274"/>
            <a:ext cx="9194797" cy="1001980"/>
          </a:xfrm>
        </p:spPr>
        <p:txBody>
          <a:bodyPr/>
          <a:lstStyle/>
          <a:p>
            <a:r>
              <a:rPr lang="en-US"/>
              <a:t>Protect Yourself from Phishing (6 of 6)</a:t>
            </a:r>
          </a:p>
        </p:txBody>
      </p:sp>
      <p:sp>
        <p:nvSpPr>
          <p:cNvPr id="3" name="Text Placeholder 2">
            <a:extLst>
              <a:ext uri="{FF2B5EF4-FFF2-40B4-BE49-F238E27FC236}">
                <a16:creationId xmlns:a16="http://schemas.microsoft.com/office/drawing/2014/main" id="{E5A9EC61-50C5-4F8A-8404-02D930B19A54}"/>
              </a:ext>
            </a:extLst>
          </p:cNvPr>
          <p:cNvSpPr>
            <a:spLocks noGrp="1"/>
          </p:cNvSpPr>
          <p:nvPr>
            <p:ph type="body" sz="quarter" idx="15"/>
          </p:nvPr>
        </p:nvSpPr>
        <p:spPr>
          <a:xfrm>
            <a:off x="609602" y="1138335"/>
            <a:ext cx="9194798" cy="4717033"/>
          </a:xfrm>
        </p:spPr>
        <p:txBody>
          <a:bodyPr vert="horz" lIns="0" tIns="0" rIns="0" bIns="0" rtlCol="0" anchor="t">
            <a:noAutofit/>
          </a:bodyPr>
          <a:lstStyle/>
          <a:p>
            <a:pPr marL="342900" indent="-342900">
              <a:lnSpc>
                <a:spcPct val="150000"/>
              </a:lnSpc>
              <a:buFont typeface="Arial" panose="020B0604020202020204" pitchFamily="34" charset="0"/>
              <a:buChar char="•"/>
            </a:pPr>
            <a:r>
              <a:rPr lang="en-US"/>
              <a:t>Know the common phone phishing scams (vishing) so you can recognize when it is not real.</a:t>
            </a:r>
          </a:p>
          <a:p>
            <a:pPr marL="342900" indent="-342900">
              <a:lnSpc>
                <a:spcPct val="150000"/>
              </a:lnSpc>
              <a:buFont typeface="Arial" panose="020B0604020202020204" pitchFamily="34" charset="0"/>
              <a:buChar char="•"/>
            </a:pPr>
            <a:r>
              <a:rPr lang="en-US"/>
              <a:t>Examples include:</a:t>
            </a:r>
          </a:p>
          <a:p>
            <a:pPr marL="1294765" lvl="1" indent="-342900">
              <a:lnSpc>
                <a:spcPct val="150000"/>
              </a:lnSpc>
              <a:buFont typeface="Arial" panose="020B0604020202020204" pitchFamily="34" charset="0"/>
              <a:buChar char="•"/>
            </a:pPr>
            <a:r>
              <a:rPr lang="en-US"/>
              <a:t>The CRA does not call you to threaten you with prison unless you speak to them.</a:t>
            </a:r>
            <a:endParaRPr lang="en-US">
              <a:ea typeface="Verdana" panose="020B0604030504040204"/>
              <a:cs typeface="Verdana" panose="020B0604030504040204"/>
            </a:endParaRPr>
          </a:p>
          <a:p>
            <a:pPr marL="1294765" lvl="1" indent="-342900">
              <a:lnSpc>
                <a:spcPct val="150000"/>
              </a:lnSpc>
              <a:buFont typeface="Arial" panose="020B0604020202020204" pitchFamily="34" charset="0"/>
              <a:buChar char="•"/>
            </a:pPr>
            <a:r>
              <a:rPr lang="en-US"/>
              <a:t>Microsoft will not call you about computer viruses.</a:t>
            </a:r>
            <a:endParaRPr lang="en-US">
              <a:ea typeface="Verdana"/>
              <a:cs typeface="Verdana"/>
            </a:endParaRPr>
          </a:p>
          <a:p>
            <a:pPr marL="1294765" lvl="1" indent="-342900">
              <a:lnSpc>
                <a:spcPct val="150000"/>
              </a:lnSpc>
              <a:buFont typeface="Arial" panose="020B0604020202020204" pitchFamily="34" charset="0"/>
              <a:buChar char="•"/>
            </a:pPr>
            <a:r>
              <a:rPr lang="en-US"/>
              <a:t>Duct cleaning services are not legitimately calling you to get you an estimate on cleaning your ducts.</a:t>
            </a:r>
            <a:endParaRPr lang="en-US">
              <a:ea typeface="Verdana" panose="020B0604030504040204"/>
              <a:cs typeface="Verdana" panose="020B0604030504040204"/>
            </a:endParaRPr>
          </a:p>
        </p:txBody>
      </p:sp>
      <p:sp>
        <p:nvSpPr>
          <p:cNvPr id="4" name="Slide Number Placeholder 3">
            <a:extLst>
              <a:ext uri="{FF2B5EF4-FFF2-40B4-BE49-F238E27FC236}">
                <a16:creationId xmlns:a16="http://schemas.microsoft.com/office/drawing/2014/main" id="{A296AC85-225F-44AD-8BFB-DF4F5D7EBA76}"/>
              </a:ext>
            </a:extLst>
          </p:cNvPr>
          <p:cNvSpPr>
            <a:spLocks noGrp="1"/>
          </p:cNvSpPr>
          <p:nvPr>
            <p:ph type="sldNum" sz="quarter" idx="19"/>
          </p:nvPr>
        </p:nvSpPr>
        <p:spPr/>
        <p:txBody>
          <a:bodyPr/>
          <a:lstStyle/>
          <a:p>
            <a:fld id="{DEF3F5F5-7776-394F-A41F-3BAFC9CC9F8E}" type="slidenum">
              <a:rPr lang="en-US" smtClean="0"/>
              <a:pPr/>
              <a:t>36</a:t>
            </a:fld>
            <a:endParaRPr lang="en-US"/>
          </a:p>
        </p:txBody>
      </p:sp>
    </p:spTree>
    <p:extLst>
      <p:ext uri="{BB962C8B-B14F-4D97-AF65-F5344CB8AC3E}">
        <p14:creationId xmlns:p14="http://schemas.microsoft.com/office/powerpoint/2010/main" val="1205624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16545-3BDF-4E9E-BD22-9F7406923A36}"/>
              </a:ext>
            </a:extLst>
          </p:cNvPr>
          <p:cNvSpPr>
            <a:spLocks noGrp="1"/>
          </p:cNvSpPr>
          <p:nvPr>
            <p:ph type="title"/>
          </p:nvPr>
        </p:nvSpPr>
        <p:spPr/>
        <p:txBody>
          <a:bodyPr/>
          <a:lstStyle/>
          <a:p>
            <a:r>
              <a:rPr lang="en-US"/>
              <a:t>Canadian Internet Registration Authority (CIRA)</a:t>
            </a:r>
          </a:p>
        </p:txBody>
      </p:sp>
      <p:sp>
        <p:nvSpPr>
          <p:cNvPr id="3" name="Text Placeholder 2">
            <a:extLst>
              <a:ext uri="{FF2B5EF4-FFF2-40B4-BE49-F238E27FC236}">
                <a16:creationId xmlns:a16="http://schemas.microsoft.com/office/drawing/2014/main" id="{5B462454-8E94-448D-8833-0F5FC2DD11E8}"/>
              </a:ext>
            </a:extLst>
          </p:cNvPr>
          <p:cNvSpPr>
            <a:spLocks noGrp="1"/>
          </p:cNvSpPr>
          <p:nvPr>
            <p:ph type="body" sz="quarter" idx="15"/>
          </p:nvPr>
        </p:nvSpPr>
        <p:spPr/>
        <p:txBody>
          <a:bodyPr vert="horz" lIns="0" tIns="0" rIns="0" bIns="0" rtlCol="0" anchor="t">
            <a:noAutofit/>
          </a:bodyPr>
          <a:lstStyle/>
          <a:p>
            <a:r>
              <a:rPr lang="en-US"/>
              <a:t>These modules were made possible by the contributions of CIRA and their Community Investment Program.</a:t>
            </a:r>
          </a:p>
        </p:txBody>
      </p:sp>
      <p:sp>
        <p:nvSpPr>
          <p:cNvPr id="4" name="Slide Number Placeholder 3">
            <a:extLst>
              <a:ext uri="{FF2B5EF4-FFF2-40B4-BE49-F238E27FC236}">
                <a16:creationId xmlns:a16="http://schemas.microsoft.com/office/drawing/2014/main" id="{FDF6B46A-9EEA-4163-9E7B-73B751A86E8C}"/>
              </a:ext>
            </a:extLst>
          </p:cNvPr>
          <p:cNvSpPr>
            <a:spLocks noGrp="1"/>
          </p:cNvSpPr>
          <p:nvPr>
            <p:ph type="sldNum" sz="quarter" idx="19"/>
          </p:nvPr>
        </p:nvSpPr>
        <p:spPr/>
        <p:txBody>
          <a:bodyPr/>
          <a:lstStyle/>
          <a:p>
            <a:fld id="{DEF3F5F5-7776-394F-A41F-3BAFC9CC9F8E}" type="slidenum">
              <a:rPr lang="en-US" smtClean="0"/>
              <a:pPr/>
              <a:t>37</a:t>
            </a:fld>
            <a:endParaRPr lang="en-US"/>
          </a:p>
        </p:txBody>
      </p:sp>
      <p:pic>
        <p:nvPicPr>
          <p:cNvPr id="6" name="Picture 5">
            <a:extLst>
              <a:ext uri="{FF2B5EF4-FFF2-40B4-BE49-F238E27FC236}">
                <a16:creationId xmlns:a16="http://schemas.microsoft.com/office/drawing/2014/main" id="{6E2EEBFD-C4C2-4092-9D62-C5E4CE196AA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3844" y="2917826"/>
            <a:ext cx="4762500" cy="2381250"/>
          </a:xfrm>
          <a:prstGeom prst="rect">
            <a:avLst/>
          </a:prstGeom>
        </p:spPr>
      </p:pic>
    </p:spTree>
    <p:extLst>
      <p:ext uri="{BB962C8B-B14F-4D97-AF65-F5344CB8AC3E}">
        <p14:creationId xmlns:p14="http://schemas.microsoft.com/office/powerpoint/2010/main" val="700741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F0B0C-C54A-4013-ACA8-ACFBD13B1E8E}"/>
              </a:ext>
            </a:extLst>
          </p:cNvPr>
          <p:cNvSpPr>
            <a:spLocks noGrp="1"/>
          </p:cNvSpPr>
          <p:nvPr>
            <p:ph type="title"/>
          </p:nvPr>
        </p:nvSpPr>
        <p:spPr/>
        <p:txBody>
          <a:bodyPr/>
          <a:lstStyle/>
          <a:p>
            <a:r>
              <a:rPr lang="en-US"/>
              <a:t>References (1 of 2)</a:t>
            </a:r>
          </a:p>
        </p:txBody>
      </p:sp>
      <p:sp>
        <p:nvSpPr>
          <p:cNvPr id="3" name="Text Placeholder 2">
            <a:extLst>
              <a:ext uri="{FF2B5EF4-FFF2-40B4-BE49-F238E27FC236}">
                <a16:creationId xmlns:a16="http://schemas.microsoft.com/office/drawing/2014/main" id="{8DF3C0D6-BC8B-4995-B92D-3C0C44D1CD34}"/>
              </a:ext>
            </a:extLst>
          </p:cNvPr>
          <p:cNvSpPr>
            <a:spLocks noGrp="1"/>
          </p:cNvSpPr>
          <p:nvPr>
            <p:ph type="body" sz="quarter" idx="15"/>
          </p:nvPr>
        </p:nvSpPr>
        <p:spPr>
          <a:xfrm>
            <a:off x="609602" y="1222310"/>
            <a:ext cx="8217158" cy="4429191"/>
          </a:xfrm>
        </p:spPr>
        <p:txBody>
          <a:bodyPr/>
          <a:lstStyle/>
          <a:p>
            <a:pPr marL="342900" indent="-342900">
              <a:lnSpc>
                <a:spcPct val="150000"/>
              </a:lnSpc>
              <a:buFont typeface="Arial" panose="020B0604020202020204" pitchFamily="34" charset="0"/>
              <a:buChar char="•"/>
            </a:pPr>
            <a:r>
              <a:rPr lang="en-US" sz="2000"/>
              <a:t>Mash, Marina. "Dear YouTubers, phishers are after your accounts." </a:t>
            </a:r>
            <a:r>
              <a:rPr lang="en-US" sz="2000" i="1"/>
              <a:t>Kaspersky</a:t>
            </a:r>
            <a:r>
              <a:rPr lang="en-US" sz="2000"/>
              <a:t>, 7 May 2019, www.kaspersky.com/blog/youtube-channel-owners-phishing/26894/. Accessed 25 Nov. 2020.</a:t>
            </a:r>
          </a:p>
          <a:p>
            <a:pPr marL="342900" indent="-342900">
              <a:lnSpc>
                <a:spcPct val="150000"/>
              </a:lnSpc>
              <a:buFont typeface="Arial" panose="020B0604020202020204" pitchFamily="34" charset="0"/>
              <a:buChar char="•"/>
            </a:pPr>
            <a:r>
              <a:rPr lang="en-US" sz="2000"/>
              <a:t>"Re-Hashed: Phishing Email Examples — The Best &amp; Worst." </a:t>
            </a:r>
            <a:r>
              <a:rPr lang="en-US" sz="2000" i="1"/>
              <a:t>HashedOut</a:t>
            </a:r>
            <a:r>
              <a:rPr lang="en-US" sz="2000"/>
              <a:t>, 21 Oct. 2020, www.thesslstore.com/blog/phishing-email-examples-the-best-worst/. Accessed 25 Nov. 2020. </a:t>
            </a:r>
          </a:p>
        </p:txBody>
      </p:sp>
      <p:sp>
        <p:nvSpPr>
          <p:cNvPr id="4" name="Slide Number Placeholder 3">
            <a:extLst>
              <a:ext uri="{FF2B5EF4-FFF2-40B4-BE49-F238E27FC236}">
                <a16:creationId xmlns:a16="http://schemas.microsoft.com/office/drawing/2014/main" id="{6ED7244D-89A8-4677-AF70-CB4CC784A066}"/>
              </a:ext>
            </a:extLst>
          </p:cNvPr>
          <p:cNvSpPr>
            <a:spLocks noGrp="1"/>
          </p:cNvSpPr>
          <p:nvPr>
            <p:ph type="sldNum" sz="quarter" idx="19"/>
          </p:nvPr>
        </p:nvSpPr>
        <p:spPr/>
        <p:txBody>
          <a:bodyPr/>
          <a:lstStyle/>
          <a:p>
            <a:fld id="{DEF3F5F5-7776-394F-A41F-3BAFC9CC9F8E}" type="slidenum">
              <a:rPr lang="en-US" smtClean="0"/>
              <a:pPr/>
              <a:t>38</a:t>
            </a:fld>
            <a:endParaRPr lang="en-US"/>
          </a:p>
        </p:txBody>
      </p:sp>
    </p:spTree>
    <p:extLst>
      <p:ext uri="{BB962C8B-B14F-4D97-AF65-F5344CB8AC3E}">
        <p14:creationId xmlns:p14="http://schemas.microsoft.com/office/powerpoint/2010/main" val="1212352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F0B0C-C54A-4013-ACA8-ACFBD13B1E8E}"/>
              </a:ext>
            </a:extLst>
          </p:cNvPr>
          <p:cNvSpPr>
            <a:spLocks noGrp="1"/>
          </p:cNvSpPr>
          <p:nvPr>
            <p:ph type="title"/>
          </p:nvPr>
        </p:nvSpPr>
        <p:spPr/>
        <p:txBody>
          <a:bodyPr/>
          <a:lstStyle/>
          <a:p>
            <a:r>
              <a:rPr lang="en-US"/>
              <a:t>References (2 of 2)</a:t>
            </a:r>
          </a:p>
        </p:txBody>
      </p:sp>
      <p:sp>
        <p:nvSpPr>
          <p:cNvPr id="3" name="Text Placeholder 2">
            <a:extLst>
              <a:ext uri="{FF2B5EF4-FFF2-40B4-BE49-F238E27FC236}">
                <a16:creationId xmlns:a16="http://schemas.microsoft.com/office/drawing/2014/main" id="{8DF3C0D6-BC8B-4995-B92D-3C0C44D1CD34}"/>
              </a:ext>
            </a:extLst>
          </p:cNvPr>
          <p:cNvSpPr>
            <a:spLocks noGrp="1"/>
          </p:cNvSpPr>
          <p:nvPr>
            <p:ph type="body" sz="quarter" idx="15"/>
          </p:nvPr>
        </p:nvSpPr>
        <p:spPr>
          <a:xfrm>
            <a:off x="609601" y="1222310"/>
            <a:ext cx="9094235" cy="4429191"/>
          </a:xfrm>
        </p:spPr>
        <p:txBody>
          <a:bodyPr/>
          <a:lstStyle/>
          <a:p>
            <a:pPr marL="342900" indent="-342900">
              <a:lnSpc>
                <a:spcPct val="150000"/>
              </a:lnSpc>
              <a:buFont typeface="Arial" panose="020B0604020202020204" pitchFamily="34" charset="0"/>
              <a:buChar char="•"/>
            </a:pPr>
            <a:r>
              <a:rPr lang="en-US" sz="2000"/>
              <a:t>"What Is Phishing?" </a:t>
            </a:r>
            <a:r>
              <a:rPr lang="en-US" sz="2000" i="1"/>
              <a:t>Phishing.org</a:t>
            </a:r>
            <a:r>
              <a:rPr lang="en-US" sz="2000"/>
              <a:t>, www.phishing.org/what-is-phishing. Accessed 25 Nov. 2020.</a:t>
            </a:r>
          </a:p>
          <a:p>
            <a:pPr marL="342900" indent="-342900">
              <a:lnSpc>
                <a:spcPct val="150000"/>
              </a:lnSpc>
              <a:buFont typeface="Arial" panose="020B0604020202020204" pitchFamily="34" charset="0"/>
              <a:buChar char="•"/>
            </a:pPr>
            <a:r>
              <a:rPr lang="en-US" sz="2000"/>
              <a:t>Ahmed, Arooj. "A Phishing Scam Is Targeting Instagram Users To Steal Email And Instagram Credentials." </a:t>
            </a:r>
            <a:r>
              <a:rPr lang="en-US" sz="2000" i="1"/>
              <a:t>Digital Information World</a:t>
            </a:r>
            <a:r>
              <a:rPr lang="en-US" sz="2000"/>
              <a:t>, 3 Sept. 2020, www.digitalinformationworld.com/2020/09/a-phishing-scam-is-targeting-instagram-users-to-steal-email-and-instagram-credentials.html. Accessed 25 Nov. 2020.</a:t>
            </a:r>
          </a:p>
          <a:p>
            <a:pPr marL="342900" indent="-342900">
              <a:lnSpc>
                <a:spcPct val="150000"/>
              </a:lnSpc>
              <a:buFont typeface="Arial" panose="020B0604020202020204" pitchFamily="34" charset="0"/>
              <a:buChar char="•"/>
            </a:pPr>
            <a:r>
              <a:rPr lang="en-US" sz="2000"/>
              <a:t>"What to Do if You Click on a Phishing Link?" </a:t>
            </a:r>
            <a:r>
              <a:rPr lang="en-US" sz="2000" i="1"/>
              <a:t>The Defence Works</a:t>
            </a:r>
            <a:r>
              <a:rPr lang="en-US" sz="2000"/>
              <a:t>, 23 Aug. 2019, thedefenceworks.com/blog/what-to-do-if-you-click-on-a-phishing-link/. Accessed 25 Nov. 2020.</a:t>
            </a:r>
          </a:p>
          <a:p>
            <a:pPr marL="342900" indent="-342900">
              <a:lnSpc>
                <a:spcPct val="150000"/>
              </a:lnSpc>
              <a:buFont typeface="Arial" panose="020B0604020202020204" pitchFamily="34" charset="0"/>
              <a:buChar char="•"/>
            </a:pPr>
            <a:endParaRPr lang="en-US" sz="2000"/>
          </a:p>
        </p:txBody>
      </p:sp>
      <p:sp>
        <p:nvSpPr>
          <p:cNvPr id="4" name="Slide Number Placeholder 3">
            <a:extLst>
              <a:ext uri="{FF2B5EF4-FFF2-40B4-BE49-F238E27FC236}">
                <a16:creationId xmlns:a16="http://schemas.microsoft.com/office/drawing/2014/main" id="{6ED7244D-89A8-4677-AF70-CB4CC784A066}"/>
              </a:ext>
            </a:extLst>
          </p:cNvPr>
          <p:cNvSpPr>
            <a:spLocks noGrp="1"/>
          </p:cNvSpPr>
          <p:nvPr>
            <p:ph type="sldNum" sz="quarter" idx="19"/>
          </p:nvPr>
        </p:nvSpPr>
        <p:spPr/>
        <p:txBody>
          <a:bodyPr/>
          <a:lstStyle/>
          <a:p>
            <a:fld id="{DEF3F5F5-7776-394F-A41F-3BAFC9CC9F8E}" type="slidenum">
              <a:rPr lang="en-US" smtClean="0"/>
              <a:pPr/>
              <a:t>39</a:t>
            </a:fld>
            <a:endParaRPr lang="en-US"/>
          </a:p>
        </p:txBody>
      </p:sp>
    </p:spTree>
    <p:extLst>
      <p:ext uri="{BB962C8B-B14F-4D97-AF65-F5344CB8AC3E}">
        <p14:creationId xmlns:p14="http://schemas.microsoft.com/office/powerpoint/2010/main" val="1231503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F724F-1B88-400E-8A55-7EE2DAA03A9B}"/>
              </a:ext>
            </a:extLst>
          </p:cNvPr>
          <p:cNvSpPr>
            <a:spLocks noGrp="1"/>
          </p:cNvSpPr>
          <p:nvPr>
            <p:ph type="title"/>
          </p:nvPr>
        </p:nvSpPr>
        <p:spPr>
          <a:xfrm>
            <a:off x="609601" y="576274"/>
            <a:ext cx="8898293" cy="1001980"/>
          </a:xfrm>
        </p:spPr>
        <p:txBody>
          <a:bodyPr/>
          <a:lstStyle/>
          <a:p>
            <a:r>
              <a:rPr lang="en-US"/>
              <a:t>Common Features of Phishing Emails</a:t>
            </a:r>
            <a:br>
              <a:rPr lang="en-US"/>
            </a:br>
            <a:r>
              <a:rPr lang="en-US"/>
              <a:t>(1/4)</a:t>
            </a:r>
          </a:p>
        </p:txBody>
      </p:sp>
      <p:sp>
        <p:nvSpPr>
          <p:cNvPr id="3" name="Text Placeholder 2">
            <a:extLst>
              <a:ext uri="{FF2B5EF4-FFF2-40B4-BE49-F238E27FC236}">
                <a16:creationId xmlns:a16="http://schemas.microsoft.com/office/drawing/2014/main" id="{D173A0D8-88E9-4DFA-ABE2-4A0CE8A1A22C}"/>
              </a:ext>
            </a:extLst>
          </p:cNvPr>
          <p:cNvSpPr>
            <a:spLocks noGrp="1"/>
          </p:cNvSpPr>
          <p:nvPr>
            <p:ph type="body" sz="quarter" idx="15"/>
          </p:nvPr>
        </p:nvSpPr>
        <p:spPr>
          <a:xfrm>
            <a:off x="609602" y="1803401"/>
            <a:ext cx="8710984" cy="3848100"/>
          </a:xfrm>
        </p:spPr>
        <p:txBody>
          <a:bodyPr/>
          <a:lstStyle/>
          <a:p>
            <a:pPr marL="342900" indent="-342900">
              <a:lnSpc>
                <a:spcPct val="150000"/>
              </a:lnSpc>
              <a:buFont typeface="Arial" panose="020B0604020202020204" pitchFamily="34" charset="0"/>
              <a:buChar char="•"/>
            </a:pPr>
            <a:r>
              <a:rPr lang="en-US"/>
              <a:t>Too good to be true.</a:t>
            </a:r>
          </a:p>
          <a:p>
            <a:pPr marL="1295328" lvl="1" indent="-342900">
              <a:lnSpc>
                <a:spcPct val="150000"/>
              </a:lnSpc>
              <a:buFont typeface="Arial" panose="020B0604020202020204" pitchFamily="34" charset="0"/>
              <a:buChar char="•"/>
            </a:pPr>
            <a:r>
              <a:rPr lang="en-US"/>
              <a:t>It will claim that you have won a prize (from a contest you never entered in the first place) of money or a new phone.</a:t>
            </a:r>
          </a:p>
          <a:p>
            <a:pPr marL="1295328" lvl="1" indent="-342900">
              <a:lnSpc>
                <a:spcPct val="150000"/>
              </a:lnSpc>
              <a:buFont typeface="Arial" panose="020B0604020202020204" pitchFamily="34" charset="0"/>
              <a:buChar char="•"/>
            </a:pPr>
            <a:r>
              <a:rPr lang="en-US"/>
              <a:t>This is your typical “you have been wired $1,000,000 click this link and pay a processing fee to claim it”.</a:t>
            </a:r>
          </a:p>
        </p:txBody>
      </p:sp>
      <p:sp>
        <p:nvSpPr>
          <p:cNvPr id="4" name="Slide Number Placeholder 3">
            <a:extLst>
              <a:ext uri="{FF2B5EF4-FFF2-40B4-BE49-F238E27FC236}">
                <a16:creationId xmlns:a16="http://schemas.microsoft.com/office/drawing/2014/main" id="{11B0F9F3-5F6A-4668-9C09-B2354C10A831}"/>
              </a:ext>
            </a:extLst>
          </p:cNvPr>
          <p:cNvSpPr>
            <a:spLocks noGrp="1"/>
          </p:cNvSpPr>
          <p:nvPr>
            <p:ph type="sldNum" sz="quarter" idx="19"/>
          </p:nvPr>
        </p:nvSpPr>
        <p:spPr/>
        <p:txBody>
          <a:bodyPr/>
          <a:lstStyle/>
          <a:p>
            <a:fld id="{DEF3F5F5-7776-394F-A41F-3BAFC9CC9F8E}" type="slidenum">
              <a:rPr lang="en-US" smtClean="0"/>
              <a:pPr/>
              <a:t>4</a:t>
            </a:fld>
            <a:endParaRPr lang="en-US"/>
          </a:p>
        </p:txBody>
      </p:sp>
    </p:spTree>
    <p:extLst>
      <p:ext uri="{BB962C8B-B14F-4D97-AF65-F5344CB8AC3E}">
        <p14:creationId xmlns:p14="http://schemas.microsoft.com/office/powerpoint/2010/main" val="2265402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F724F-1B88-400E-8A55-7EE2DAA03A9B}"/>
              </a:ext>
            </a:extLst>
          </p:cNvPr>
          <p:cNvSpPr>
            <a:spLocks noGrp="1"/>
          </p:cNvSpPr>
          <p:nvPr>
            <p:ph type="title"/>
          </p:nvPr>
        </p:nvSpPr>
        <p:spPr>
          <a:xfrm>
            <a:off x="609601" y="576274"/>
            <a:ext cx="9194799" cy="1001980"/>
          </a:xfrm>
        </p:spPr>
        <p:txBody>
          <a:bodyPr/>
          <a:lstStyle/>
          <a:p>
            <a:r>
              <a:rPr lang="en-US"/>
              <a:t>Common Features of Phishing Emails</a:t>
            </a:r>
            <a:br>
              <a:rPr lang="en-US"/>
            </a:br>
            <a:r>
              <a:rPr lang="en-US"/>
              <a:t>(2/4)</a:t>
            </a:r>
          </a:p>
        </p:txBody>
      </p:sp>
      <p:sp>
        <p:nvSpPr>
          <p:cNvPr id="3" name="Text Placeholder 2">
            <a:extLst>
              <a:ext uri="{FF2B5EF4-FFF2-40B4-BE49-F238E27FC236}">
                <a16:creationId xmlns:a16="http://schemas.microsoft.com/office/drawing/2014/main" id="{D173A0D8-88E9-4DFA-ABE2-4A0CE8A1A22C}"/>
              </a:ext>
            </a:extLst>
          </p:cNvPr>
          <p:cNvSpPr>
            <a:spLocks noGrp="1"/>
          </p:cNvSpPr>
          <p:nvPr>
            <p:ph type="body" sz="quarter" idx="15"/>
          </p:nvPr>
        </p:nvSpPr>
        <p:spPr>
          <a:xfrm>
            <a:off x="609602" y="1803401"/>
            <a:ext cx="8710984" cy="3848100"/>
          </a:xfrm>
        </p:spPr>
        <p:txBody>
          <a:bodyPr vert="horz" lIns="0" tIns="0" rIns="0" bIns="0" rtlCol="0" anchor="t">
            <a:noAutofit/>
          </a:bodyPr>
          <a:lstStyle/>
          <a:p>
            <a:pPr marL="342900" indent="-342900">
              <a:lnSpc>
                <a:spcPct val="150000"/>
              </a:lnSpc>
              <a:buFont typeface="Arial" panose="020B0604020202020204" pitchFamily="34" charset="0"/>
              <a:buChar char="•"/>
            </a:pPr>
            <a:r>
              <a:rPr lang="en-US"/>
              <a:t>Sense of Urgency.</a:t>
            </a:r>
          </a:p>
          <a:p>
            <a:pPr marL="1294765" lvl="1" indent="-342900">
              <a:lnSpc>
                <a:spcPct val="150000"/>
              </a:lnSpc>
              <a:buFont typeface="Arial" panose="020B0604020202020204" pitchFamily="34" charset="0"/>
              <a:buChar char="•"/>
            </a:pPr>
            <a:r>
              <a:rPr lang="en-US"/>
              <a:t>Most of the time these emails say “urgent”, have a timer that you must claim the prize within, or say your account will be terminated if you do not act fast.</a:t>
            </a:r>
            <a:endParaRPr lang="en-US">
              <a:ea typeface="Verdana"/>
              <a:cs typeface="Verdana"/>
            </a:endParaRPr>
          </a:p>
        </p:txBody>
      </p:sp>
      <p:sp>
        <p:nvSpPr>
          <p:cNvPr id="4" name="Slide Number Placeholder 3">
            <a:extLst>
              <a:ext uri="{FF2B5EF4-FFF2-40B4-BE49-F238E27FC236}">
                <a16:creationId xmlns:a16="http://schemas.microsoft.com/office/drawing/2014/main" id="{11B0F9F3-5F6A-4668-9C09-B2354C10A831}"/>
              </a:ext>
            </a:extLst>
          </p:cNvPr>
          <p:cNvSpPr>
            <a:spLocks noGrp="1"/>
          </p:cNvSpPr>
          <p:nvPr>
            <p:ph type="sldNum" sz="quarter" idx="19"/>
          </p:nvPr>
        </p:nvSpPr>
        <p:spPr/>
        <p:txBody>
          <a:bodyPr/>
          <a:lstStyle/>
          <a:p>
            <a:fld id="{DEF3F5F5-7776-394F-A41F-3BAFC9CC9F8E}" type="slidenum">
              <a:rPr lang="en-US" smtClean="0"/>
              <a:pPr/>
              <a:t>5</a:t>
            </a:fld>
            <a:endParaRPr lang="en-US"/>
          </a:p>
        </p:txBody>
      </p:sp>
    </p:spTree>
    <p:extLst>
      <p:ext uri="{BB962C8B-B14F-4D97-AF65-F5344CB8AC3E}">
        <p14:creationId xmlns:p14="http://schemas.microsoft.com/office/powerpoint/2010/main" val="1702071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F724F-1B88-400E-8A55-7EE2DAA03A9B}"/>
              </a:ext>
            </a:extLst>
          </p:cNvPr>
          <p:cNvSpPr>
            <a:spLocks noGrp="1"/>
          </p:cNvSpPr>
          <p:nvPr>
            <p:ph type="title"/>
          </p:nvPr>
        </p:nvSpPr>
        <p:spPr>
          <a:xfrm>
            <a:off x="609601" y="576274"/>
            <a:ext cx="8898293" cy="1001980"/>
          </a:xfrm>
        </p:spPr>
        <p:txBody>
          <a:bodyPr/>
          <a:lstStyle/>
          <a:p>
            <a:r>
              <a:rPr lang="en-US"/>
              <a:t>Common Features of Phishing Emails</a:t>
            </a:r>
            <a:br>
              <a:rPr lang="en-US"/>
            </a:br>
            <a:r>
              <a:rPr lang="en-US"/>
              <a:t>(3/4)</a:t>
            </a:r>
          </a:p>
        </p:txBody>
      </p:sp>
      <p:sp>
        <p:nvSpPr>
          <p:cNvPr id="3" name="Text Placeholder 2">
            <a:extLst>
              <a:ext uri="{FF2B5EF4-FFF2-40B4-BE49-F238E27FC236}">
                <a16:creationId xmlns:a16="http://schemas.microsoft.com/office/drawing/2014/main" id="{D173A0D8-88E9-4DFA-ABE2-4A0CE8A1A22C}"/>
              </a:ext>
            </a:extLst>
          </p:cNvPr>
          <p:cNvSpPr>
            <a:spLocks noGrp="1"/>
          </p:cNvSpPr>
          <p:nvPr>
            <p:ph type="body" sz="quarter" idx="15"/>
          </p:nvPr>
        </p:nvSpPr>
        <p:spPr>
          <a:xfrm>
            <a:off x="609602" y="1803401"/>
            <a:ext cx="8710984" cy="3848100"/>
          </a:xfrm>
        </p:spPr>
        <p:txBody>
          <a:bodyPr/>
          <a:lstStyle/>
          <a:p>
            <a:pPr marL="342900" indent="-342900">
              <a:lnSpc>
                <a:spcPct val="150000"/>
              </a:lnSpc>
              <a:buFont typeface="Arial" panose="020B0604020202020204" pitchFamily="34" charset="0"/>
              <a:buChar char="•"/>
            </a:pPr>
            <a:r>
              <a:rPr lang="en-US"/>
              <a:t>Hyperlinks</a:t>
            </a:r>
          </a:p>
          <a:p>
            <a:pPr marL="1295328" lvl="1" indent="-342900">
              <a:lnSpc>
                <a:spcPct val="150000"/>
              </a:lnSpc>
              <a:buFont typeface="Arial" panose="020B0604020202020204" pitchFamily="34" charset="0"/>
              <a:buChar char="•"/>
            </a:pPr>
            <a:r>
              <a:rPr lang="en-US"/>
              <a:t>Phishing emails will sometimes contain links to websites for you to sign in to.</a:t>
            </a:r>
          </a:p>
          <a:p>
            <a:pPr marL="1295328" lvl="1" indent="-342900">
              <a:lnSpc>
                <a:spcPct val="150000"/>
              </a:lnSpc>
              <a:buFont typeface="Arial" panose="020B0604020202020204" pitchFamily="34" charset="0"/>
              <a:buChar char="•"/>
            </a:pPr>
            <a:r>
              <a:rPr lang="en-US"/>
              <a:t>These will redirect you to fake websites to steal your information.</a:t>
            </a:r>
          </a:p>
          <a:p>
            <a:pPr marL="1295328" lvl="1" indent="-342900">
              <a:lnSpc>
                <a:spcPct val="150000"/>
              </a:lnSpc>
              <a:buFont typeface="Arial" panose="020B0604020202020204" pitchFamily="34" charset="0"/>
              <a:buChar char="•"/>
            </a:pPr>
            <a:r>
              <a:rPr lang="en-US"/>
              <a:t>You can hover your mouse over a hyperlink to view where it will take you if you click on it.</a:t>
            </a:r>
          </a:p>
        </p:txBody>
      </p:sp>
      <p:sp>
        <p:nvSpPr>
          <p:cNvPr id="4" name="Slide Number Placeholder 3">
            <a:extLst>
              <a:ext uri="{FF2B5EF4-FFF2-40B4-BE49-F238E27FC236}">
                <a16:creationId xmlns:a16="http://schemas.microsoft.com/office/drawing/2014/main" id="{11B0F9F3-5F6A-4668-9C09-B2354C10A831}"/>
              </a:ext>
            </a:extLst>
          </p:cNvPr>
          <p:cNvSpPr>
            <a:spLocks noGrp="1"/>
          </p:cNvSpPr>
          <p:nvPr>
            <p:ph type="sldNum" sz="quarter" idx="19"/>
          </p:nvPr>
        </p:nvSpPr>
        <p:spPr/>
        <p:txBody>
          <a:bodyPr/>
          <a:lstStyle/>
          <a:p>
            <a:fld id="{DEF3F5F5-7776-394F-A41F-3BAFC9CC9F8E}" type="slidenum">
              <a:rPr lang="en-US" smtClean="0"/>
              <a:pPr/>
              <a:t>6</a:t>
            </a:fld>
            <a:endParaRPr lang="en-US"/>
          </a:p>
        </p:txBody>
      </p:sp>
    </p:spTree>
    <p:extLst>
      <p:ext uri="{BB962C8B-B14F-4D97-AF65-F5344CB8AC3E}">
        <p14:creationId xmlns:p14="http://schemas.microsoft.com/office/powerpoint/2010/main" val="3752536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F724F-1B88-400E-8A55-7EE2DAA03A9B}"/>
              </a:ext>
            </a:extLst>
          </p:cNvPr>
          <p:cNvSpPr>
            <a:spLocks noGrp="1"/>
          </p:cNvSpPr>
          <p:nvPr>
            <p:ph type="title"/>
          </p:nvPr>
        </p:nvSpPr>
        <p:spPr>
          <a:xfrm>
            <a:off x="609601" y="576274"/>
            <a:ext cx="8898293" cy="1001980"/>
          </a:xfrm>
        </p:spPr>
        <p:txBody>
          <a:bodyPr/>
          <a:lstStyle/>
          <a:p>
            <a:r>
              <a:rPr lang="en-US"/>
              <a:t>Common Features of Phishing Emails</a:t>
            </a:r>
            <a:br>
              <a:rPr lang="en-US"/>
            </a:br>
            <a:r>
              <a:rPr lang="en-US"/>
              <a:t>(4/4)</a:t>
            </a:r>
          </a:p>
        </p:txBody>
      </p:sp>
      <p:sp>
        <p:nvSpPr>
          <p:cNvPr id="3" name="Text Placeholder 2">
            <a:extLst>
              <a:ext uri="{FF2B5EF4-FFF2-40B4-BE49-F238E27FC236}">
                <a16:creationId xmlns:a16="http://schemas.microsoft.com/office/drawing/2014/main" id="{D173A0D8-88E9-4DFA-ABE2-4A0CE8A1A22C}"/>
              </a:ext>
            </a:extLst>
          </p:cNvPr>
          <p:cNvSpPr>
            <a:spLocks noGrp="1"/>
          </p:cNvSpPr>
          <p:nvPr>
            <p:ph type="body" sz="quarter" idx="15"/>
          </p:nvPr>
        </p:nvSpPr>
        <p:spPr>
          <a:xfrm>
            <a:off x="609602" y="1803401"/>
            <a:ext cx="8710984" cy="3848100"/>
          </a:xfrm>
        </p:spPr>
        <p:txBody>
          <a:bodyPr vert="horz" lIns="0" tIns="0" rIns="0" bIns="0" rtlCol="0" anchor="t">
            <a:noAutofit/>
          </a:bodyPr>
          <a:lstStyle/>
          <a:p>
            <a:pPr marL="342900" indent="-342900">
              <a:lnSpc>
                <a:spcPct val="150000"/>
              </a:lnSpc>
              <a:buFont typeface="Arial" panose="020B0604020202020204" pitchFamily="34" charset="0"/>
              <a:buChar char="•"/>
            </a:pPr>
            <a:r>
              <a:rPr lang="en-US"/>
              <a:t>Attachments</a:t>
            </a:r>
          </a:p>
          <a:p>
            <a:pPr marL="1294765" lvl="1" indent="-342900">
              <a:lnSpc>
                <a:spcPct val="150000"/>
              </a:lnSpc>
              <a:buFont typeface="Arial" panose="020B0604020202020204" pitchFamily="34" charset="0"/>
              <a:buChar char="•"/>
            </a:pPr>
            <a:r>
              <a:rPr lang="en-US"/>
              <a:t>Phishing emails will sometimes contain attachments.</a:t>
            </a:r>
          </a:p>
          <a:p>
            <a:pPr marL="1294765" lvl="1" indent="-342900">
              <a:lnSpc>
                <a:spcPct val="150000"/>
              </a:lnSpc>
              <a:buFont typeface="Arial" panose="020B0604020202020204" pitchFamily="34" charset="0"/>
              <a:buChar char="•"/>
            </a:pPr>
            <a:r>
              <a:rPr lang="en-US"/>
              <a:t>Clicking these attachments will likely infect your computer with malware.</a:t>
            </a:r>
            <a:endParaRPr lang="en-US">
              <a:ea typeface="Verdana"/>
              <a:cs typeface="Verdana"/>
            </a:endParaRPr>
          </a:p>
        </p:txBody>
      </p:sp>
      <p:sp>
        <p:nvSpPr>
          <p:cNvPr id="4" name="Slide Number Placeholder 3">
            <a:extLst>
              <a:ext uri="{FF2B5EF4-FFF2-40B4-BE49-F238E27FC236}">
                <a16:creationId xmlns:a16="http://schemas.microsoft.com/office/drawing/2014/main" id="{11B0F9F3-5F6A-4668-9C09-B2354C10A831}"/>
              </a:ext>
            </a:extLst>
          </p:cNvPr>
          <p:cNvSpPr>
            <a:spLocks noGrp="1"/>
          </p:cNvSpPr>
          <p:nvPr>
            <p:ph type="sldNum" sz="quarter" idx="19"/>
          </p:nvPr>
        </p:nvSpPr>
        <p:spPr/>
        <p:txBody>
          <a:bodyPr/>
          <a:lstStyle/>
          <a:p>
            <a:fld id="{DEF3F5F5-7776-394F-A41F-3BAFC9CC9F8E}" type="slidenum">
              <a:rPr lang="en-US" smtClean="0"/>
              <a:pPr/>
              <a:t>7</a:t>
            </a:fld>
            <a:endParaRPr lang="en-US"/>
          </a:p>
        </p:txBody>
      </p:sp>
    </p:spTree>
    <p:extLst>
      <p:ext uri="{BB962C8B-B14F-4D97-AF65-F5344CB8AC3E}">
        <p14:creationId xmlns:p14="http://schemas.microsoft.com/office/powerpoint/2010/main" val="781961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D2572-6DCA-46CA-9181-7D9BBEE2EF2D}"/>
              </a:ext>
            </a:extLst>
          </p:cNvPr>
          <p:cNvSpPr>
            <a:spLocks noGrp="1"/>
          </p:cNvSpPr>
          <p:nvPr>
            <p:ph type="title"/>
          </p:nvPr>
        </p:nvSpPr>
        <p:spPr/>
        <p:txBody>
          <a:bodyPr/>
          <a:lstStyle/>
          <a:p>
            <a:r>
              <a:rPr lang="en-US"/>
              <a:t>Unknown Senders (1 of 2)</a:t>
            </a:r>
          </a:p>
        </p:txBody>
      </p:sp>
      <p:sp>
        <p:nvSpPr>
          <p:cNvPr id="3" name="Text Placeholder 2">
            <a:extLst>
              <a:ext uri="{FF2B5EF4-FFF2-40B4-BE49-F238E27FC236}">
                <a16:creationId xmlns:a16="http://schemas.microsoft.com/office/drawing/2014/main" id="{C46E9CF7-AD82-4479-B933-3F15262DD95D}"/>
              </a:ext>
            </a:extLst>
          </p:cNvPr>
          <p:cNvSpPr>
            <a:spLocks noGrp="1"/>
          </p:cNvSpPr>
          <p:nvPr>
            <p:ph type="body" sz="quarter" idx="15"/>
          </p:nvPr>
        </p:nvSpPr>
        <p:spPr>
          <a:xfrm>
            <a:off x="609602" y="1803401"/>
            <a:ext cx="8710984" cy="4180304"/>
          </a:xfrm>
        </p:spPr>
        <p:txBody>
          <a:bodyPr vert="horz" lIns="0" tIns="0" rIns="0" bIns="0" rtlCol="0" anchor="t">
            <a:noAutofit/>
          </a:bodyPr>
          <a:lstStyle/>
          <a:p>
            <a:pPr marL="342900" indent="-342900">
              <a:lnSpc>
                <a:spcPct val="150000"/>
              </a:lnSpc>
              <a:buFont typeface="Arial" panose="020B0604020202020204" pitchFamily="34" charset="0"/>
              <a:buChar char="•"/>
            </a:pPr>
            <a:r>
              <a:rPr lang="en-US"/>
              <a:t>One of the biggest things to pay attention to is the email address it comes from.</a:t>
            </a:r>
          </a:p>
          <a:p>
            <a:pPr marL="342900" indent="-342900">
              <a:lnSpc>
                <a:spcPct val="150000"/>
              </a:lnSpc>
              <a:buFont typeface="Arial" panose="020B0604020202020204" pitchFamily="34" charset="0"/>
              <a:buChar char="•"/>
            </a:pPr>
            <a:r>
              <a:rPr lang="en-US"/>
              <a:t>The email will very often be from some random Gmail or Outlook account you have never seen before.</a:t>
            </a:r>
            <a:endParaRPr lang="en-US">
              <a:ea typeface="Verdana"/>
              <a:cs typeface="Verdana"/>
            </a:endParaRPr>
          </a:p>
        </p:txBody>
      </p:sp>
      <p:sp>
        <p:nvSpPr>
          <p:cNvPr id="4" name="Slide Number Placeholder 3">
            <a:extLst>
              <a:ext uri="{FF2B5EF4-FFF2-40B4-BE49-F238E27FC236}">
                <a16:creationId xmlns:a16="http://schemas.microsoft.com/office/drawing/2014/main" id="{AD20BBFA-897E-4812-8355-67DE9F5D6635}"/>
              </a:ext>
            </a:extLst>
          </p:cNvPr>
          <p:cNvSpPr>
            <a:spLocks noGrp="1"/>
          </p:cNvSpPr>
          <p:nvPr>
            <p:ph type="sldNum" sz="quarter" idx="19"/>
          </p:nvPr>
        </p:nvSpPr>
        <p:spPr/>
        <p:txBody>
          <a:bodyPr/>
          <a:lstStyle/>
          <a:p>
            <a:fld id="{DEF3F5F5-7776-394F-A41F-3BAFC9CC9F8E}" type="slidenum">
              <a:rPr lang="en-US" smtClean="0"/>
              <a:pPr/>
              <a:t>8</a:t>
            </a:fld>
            <a:endParaRPr lang="en-US"/>
          </a:p>
        </p:txBody>
      </p:sp>
    </p:spTree>
    <p:extLst>
      <p:ext uri="{BB962C8B-B14F-4D97-AF65-F5344CB8AC3E}">
        <p14:creationId xmlns:p14="http://schemas.microsoft.com/office/powerpoint/2010/main" val="1905331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D2572-6DCA-46CA-9181-7D9BBEE2EF2D}"/>
              </a:ext>
            </a:extLst>
          </p:cNvPr>
          <p:cNvSpPr>
            <a:spLocks noGrp="1"/>
          </p:cNvSpPr>
          <p:nvPr>
            <p:ph type="title"/>
          </p:nvPr>
        </p:nvSpPr>
        <p:spPr/>
        <p:txBody>
          <a:bodyPr/>
          <a:lstStyle/>
          <a:p>
            <a:r>
              <a:rPr lang="en-US"/>
              <a:t>Unknown Senders (2 of 2)</a:t>
            </a:r>
          </a:p>
        </p:txBody>
      </p:sp>
      <p:sp>
        <p:nvSpPr>
          <p:cNvPr id="3" name="Text Placeholder 2">
            <a:extLst>
              <a:ext uri="{FF2B5EF4-FFF2-40B4-BE49-F238E27FC236}">
                <a16:creationId xmlns:a16="http://schemas.microsoft.com/office/drawing/2014/main" id="{C46E9CF7-AD82-4479-B933-3F15262DD95D}"/>
              </a:ext>
            </a:extLst>
          </p:cNvPr>
          <p:cNvSpPr>
            <a:spLocks noGrp="1"/>
          </p:cNvSpPr>
          <p:nvPr>
            <p:ph type="body" sz="quarter" idx="15"/>
          </p:nvPr>
        </p:nvSpPr>
        <p:spPr>
          <a:xfrm>
            <a:off x="609602" y="1803401"/>
            <a:ext cx="9019145" cy="4180304"/>
          </a:xfrm>
        </p:spPr>
        <p:txBody>
          <a:bodyPr vert="horz" lIns="0" tIns="0" rIns="0" bIns="0" rtlCol="0" anchor="t">
            <a:noAutofit/>
          </a:bodyPr>
          <a:lstStyle/>
          <a:p>
            <a:pPr marL="342900" indent="-342900">
              <a:lnSpc>
                <a:spcPct val="150000"/>
              </a:lnSpc>
              <a:buFont typeface="Arial" panose="020B0604020202020204" pitchFamily="34" charset="0"/>
              <a:buChar char="•"/>
            </a:pPr>
            <a:r>
              <a:rPr lang="en-US"/>
              <a:t>Sometimes they can spoof the email so you cannot just use the From: address to determine if it is safe or not.</a:t>
            </a:r>
          </a:p>
          <a:p>
            <a:pPr marL="1294765" lvl="1" indent="-342900">
              <a:lnSpc>
                <a:spcPct val="150000"/>
              </a:lnSpc>
              <a:buFont typeface="Arial" panose="020B0604020202020204" pitchFamily="34" charset="0"/>
              <a:buChar char="•"/>
            </a:pPr>
            <a:r>
              <a:rPr lang="en-US"/>
              <a:t>Pay attention to all the other common signs as well when deciding on whether it is a phishing attempt or not.</a:t>
            </a:r>
            <a:endParaRPr lang="en-US">
              <a:ea typeface="Verdana" panose="020B0604030504040204"/>
              <a:cs typeface="Verdana" panose="020B0604030504040204"/>
            </a:endParaRPr>
          </a:p>
        </p:txBody>
      </p:sp>
      <p:sp>
        <p:nvSpPr>
          <p:cNvPr id="4" name="Slide Number Placeholder 3">
            <a:extLst>
              <a:ext uri="{FF2B5EF4-FFF2-40B4-BE49-F238E27FC236}">
                <a16:creationId xmlns:a16="http://schemas.microsoft.com/office/drawing/2014/main" id="{AD20BBFA-897E-4812-8355-67DE9F5D6635}"/>
              </a:ext>
            </a:extLst>
          </p:cNvPr>
          <p:cNvSpPr>
            <a:spLocks noGrp="1"/>
          </p:cNvSpPr>
          <p:nvPr>
            <p:ph type="sldNum" sz="quarter" idx="19"/>
          </p:nvPr>
        </p:nvSpPr>
        <p:spPr/>
        <p:txBody>
          <a:bodyPr/>
          <a:lstStyle/>
          <a:p>
            <a:fld id="{DEF3F5F5-7776-394F-A41F-3BAFC9CC9F8E}" type="slidenum">
              <a:rPr lang="en-US" smtClean="0"/>
              <a:pPr/>
              <a:t>9</a:t>
            </a:fld>
            <a:endParaRPr lang="en-US"/>
          </a:p>
        </p:txBody>
      </p:sp>
      <p:sp>
        <p:nvSpPr>
          <p:cNvPr id="5" name="Text Placeholder 4">
            <a:extLst>
              <a:ext uri="{FF2B5EF4-FFF2-40B4-BE49-F238E27FC236}">
                <a16:creationId xmlns:a16="http://schemas.microsoft.com/office/drawing/2014/main" id="{8C3A0F0B-DA65-40C4-8E6B-FFEAC22A5301}"/>
              </a:ext>
            </a:extLst>
          </p:cNvPr>
          <p:cNvSpPr>
            <a:spLocks noGrp="1"/>
          </p:cNvSpPr>
          <p:nvPr>
            <p:ph type="body" sz="quarter" idx="20"/>
          </p:nvPr>
        </p:nvSpPr>
        <p:spPr/>
        <p:txBody>
          <a:bodyPr vert="horz" lIns="0" tIns="0" rIns="0" bIns="0" rtlCol="0" anchor="t">
            <a:noAutofit/>
          </a:bodyPr>
          <a:lstStyle/>
          <a:p>
            <a:r>
              <a:rPr lang="en-US"/>
              <a:t>Spoofing the email address means making it look like it is from one email address but that is not actually where it is from.</a:t>
            </a:r>
          </a:p>
        </p:txBody>
      </p:sp>
    </p:spTree>
    <p:extLst>
      <p:ext uri="{BB962C8B-B14F-4D97-AF65-F5344CB8AC3E}">
        <p14:creationId xmlns:p14="http://schemas.microsoft.com/office/powerpoint/2010/main" val="4116684577"/>
      </p:ext>
    </p:extLst>
  </p:cSld>
  <p:clrMapOvr>
    <a:masterClrMapping/>
  </p:clrMapOvr>
</p:sld>
</file>

<file path=ppt/theme/theme1.xml><?xml version="1.0" encoding="utf-8"?>
<a:theme xmlns:a="http://schemas.openxmlformats.org/drawingml/2006/main" name="1_Office Theme">
  <a:themeElements>
    <a:clrScheme name="Mohawk-">
      <a:dk1>
        <a:srgbClr val="FFFFFF"/>
      </a:dk1>
      <a:lt1>
        <a:srgbClr val="FFFFFF"/>
      </a:lt1>
      <a:dk2>
        <a:srgbClr val="000000"/>
      </a:dk2>
      <a:lt2>
        <a:srgbClr val="FFFFFF"/>
      </a:lt2>
      <a:accent1>
        <a:srgbClr val="000000"/>
      </a:accent1>
      <a:accent2>
        <a:srgbClr val="990033"/>
      </a:accent2>
      <a:accent3>
        <a:srgbClr val="FF9933"/>
      </a:accent3>
      <a:accent4>
        <a:srgbClr val="990033"/>
      </a:accent4>
      <a:accent5>
        <a:srgbClr val="333333"/>
      </a:accent5>
      <a:accent6>
        <a:srgbClr val="B4B2B5"/>
      </a:accent6>
      <a:hlink>
        <a:srgbClr val="FF9933"/>
      </a:hlink>
      <a:folHlink>
        <a:srgbClr val="660033"/>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9B0EF65F9E7FC41824821C47FD36B9B" ma:contentTypeVersion="4" ma:contentTypeDescription="Create a new document." ma:contentTypeScope="" ma:versionID="8efefdf3898c059511167c75db1d4c56">
  <xsd:schema xmlns:xsd="http://www.w3.org/2001/XMLSchema" xmlns:xs="http://www.w3.org/2001/XMLSchema" xmlns:p="http://schemas.microsoft.com/office/2006/metadata/properties" xmlns:ns2="c4644cf9-6f3e-4166-a787-04f8c0d0bcf0" targetNamespace="http://schemas.microsoft.com/office/2006/metadata/properties" ma:root="true" ma:fieldsID="a0530bbcfaefda9348efd977fbd3c586" ns2:_="">
    <xsd:import namespace="c4644cf9-6f3e-4166-a787-04f8c0d0bcf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644cf9-6f3e-4166-a787-04f8c0d0bc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E22F464-0228-4568-A412-2625753C1054}">
  <ds:schemaRefs>
    <ds:schemaRef ds:uri="http://schemas.microsoft.com/sharepoint/v3/contenttype/forms"/>
  </ds:schemaRefs>
</ds:datastoreItem>
</file>

<file path=customXml/itemProps2.xml><?xml version="1.0" encoding="utf-8"?>
<ds:datastoreItem xmlns:ds="http://schemas.openxmlformats.org/officeDocument/2006/customXml" ds:itemID="{AACF4B9F-1F28-404C-A5C6-672776E230B4}">
  <ds:schemaRefs>
    <ds:schemaRef ds:uri="c4644cf9-6f3e-4166-a787-04f8c0d0bc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076F034-9E2B-4120-8886-D7DCBCF702C8}">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39</Slides>
  <Notes>0</Notes>
  <HiddenSlides>0</HiddenSlide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1_Office Theme</vt:lpstr>
      <vt:lpstr>Phishing</vt:lpstr>
      <vt:lpstr>Learning Outcomes for this Module</vt:lpstr>
      <vt:lpstr>How to Identify a Phishing Message</vt:lpstr>
      <vt:lpstr>Common Features of Phishing Emails (1/4)</vt:lpstr>
      <vt:lpstr>Common Features of Phishing Emails (2/4)</vt:lpstr>
      <vt:lpstr>Common Features of Phishing Emails (3/4)</vt:lpstr>
      <vt:lpstr>Common Features of Phishing Emails (4/4)</vt:lpstr>
      <vt:lpstr>Unknown Senders (1 of 2)</vt:lpstr>
      <vt:lpstr>Unknown Senders (2 of 2)</vt:lpstr>
      <vt:lpstr>Email Content</vt:lpstr>
      <vt:lpstr>Sophisticated Phishing Scams (1 of 2)</vt:lpstr>
      <vt:lpstr>Sophisticated Phishing Scams (2 of 2)</vt:lpstr>
      <vt:lpstr>Phishing Examples</vt:lpstr>
      <vt:lpstr>Phishing Examples - 1</vt:lpstr>
      <vt:lpstr>What Looks Convincing? Ex.1</vt:lpstr>
      <vt:lpstr>What’s Wrong with this Email? Ex.1</vt:lpstr>
      <vt:lpstr>Phishing Examples - 2</vt:lpstr>
      <vt:lpstr>What’s wrong with this Email? Ex.2</vt:lpstr>
      <vt:lpstr>What’s wrong with this Email? Ex.2b</vt:lpstr>
      <vt:lpstr>Phishing Examples - 3</vt:lpstr>
      <vt:lpstr>What’s Wrong with this Email? Ex.3</vt:lpstr>
      <vt:lpstr>Phishing Examples - 4</vt:lpstr>
      <vt:lpstr>What’s Wrong with this Email? Ex.4</vt:lpstr>
      <vt:lpstr>Phishing Examples - 5</vt:lpstr>
      <vt:lpstr>What’s Wrong with this Email? Ex.5</vt:lpstr>
      <vt:lpstr>Phishing Examples - 6</vt:lpstr>
      <vt:lpstr>What’s Wrong with this Email? Ex.6</vt:lpstr>
      <vt:lpstr>Phishing Examples - 7</vt:lpstr>
      <vt:lpstr>What’s wrong with this SMS Message? Ex.7</vt:lpstr>
      <vt:lpstr>Conclusion</vt:lpstr>
      <vt:lpstr>Protect Yourself from Phishing (1 of 6)</vt:lpstr>
      <vt:lpstr>Protect Yourself from Phishing (2 of 6)</vt:lpstr>
      <vt:lpstr>Protect Yourself from Phishing (3 of 6)</vt:lpstr>
      <vt:lpstr>Protect Yourself from Phishing (4 of 6)</vt:lpstr>
      <vt:lpstr>Protect Yourself from Phishing (5 of 6)</vt:lpstr>
      <vt:lpstr>Protect Yourself from Phishing (6 of 6)</vt:lpstr>
      <vt:lpstr>Canadian Internet Registration Authority (CIRA)</vt:lpstr>
      <vt:lpstr>References (1 of 2)</vt:lpstr>
      <vt:lpstr>References (2 of 2)</vt:lpstr>
    </vt:vector>
  </TitlesOfParts>
  <Company>Mohawk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Phishing</dc:title>
  <dc:creator>Robinson, Lucas</dc:creator>
  <cp:keywords>phishing, security module, training</cp:keywords>
  <cp:revision>1</cp:revision>
  <dcterms:created xsi:type="dcterms:W3CDTF">2020-10-19T15:15:17Z</dcterms:created>
  <dcterms:modified xsi:type="dcterms:W3CDTF">2021-04-01T16:31:14Z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0x01010069B0EF65F9E7FC41824821C47FD36B9B</vt:lpwstr>
  </property>
</Properties>
</file>