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  <p:sldId id="337" r:id="rId6"/>
    <p:sldId id="346" r:id="rId7"/>
    <p:sldId id="347" r:id="rId8"/>
    <p:sldId id="420" r:id="rId9"/>
    <p:sldId id="349" r:id="rId10"/>
    <p:sldId id="380" r:id="rId11"/>
    <p:sldId id="422" r:id="rId12"/>
    <p:sldId id="381" r:id="rId13"/>
    <p:sldId id="383" r:id="rId14"/>
    <p:sldId id="382" r:id="rId15"/>
    <p:sldId id="419" r:id="rId16"/>
    <p:sldId id="352" r:id="rId17"/>
    <p:sldId id="385" r:id="rId18"/>
    <p:sldId id="410" r:id="rId19"/>
    <p:sldId id="409" r:id="rId20"/>
    <p:sldId id="411" r:id="rId21"/>
    <p:sldId id="421" r:id="rId22"/>
    <p:sldId id="412" r:id="rId23"/>
    <p:sldId id="413" r:id="rId24"/>
    <p:sldId id="414" r:id="rId25"/>
    <p:sldId id="408" r:id="rId26"/>
    <p:sldId id="415" r:id="rId27"/>
    <p:sldId id="416" r:id="rId28"/>
    <p:sldId id="384" r:id="rId29"/>
    <p:sldId id="388" r:id="rId30"/>
    <p:sldId id="386" r:id="rId31"/>
    <p:sldId id="387" r:id="rId32"/>
    <p:sldId id="417" r:id="rId33"/>
    <p:sldId id="418" r:id="rId34"/>
    <p:sldId id="426" r:id="rId35"/>
    <p:sldId id="433" r:id="rId36"/>
    <p:sldId id="434" r:id="rId37"/>
    <p:sldId id="435" r:id="rId38"/>
    <p:sldId id="436" r:id="rId39"/>
    <p:sldId id="432" r:id="rId40"/>
    <p:sldId id="424" r:id="rId41"/>
    <p:sldId id="427" r:id="rId42"/>
    <p:sldId id="428" r:id="rId43"/>
    <p:sldId id="429" r:id="rId44"/>
    <p:sldId id="431" r:id="rId45"/>
    <p:sldId id="430" r:id="rId46"/>
    <p:sldId id="360" r:id="rId47"/>
    <p:sldId id="362" r:id="rId48"/>
    <p:sldId id="402" r:id="rId49"/>
    <p:sldId id="403" r:id="rId50"/>
    <p:sldId id="404" r:id="rId51"/>
    <p:sldId id="406" r:id="rId52"/>
    <p:sldId id="407" r:id="rId53"/>
    <p:sldId id="441" r:id="rId54"/>
    <p:sldId id="425" r:id="rId55"/>
    <p:sldId id="43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F0E26-6859-4C42-9C45-F53A3506E828}" v="6" dt="2021-04-01T16:31:58.160"/>
    <p1510:client id="{A00C624E-9A7B-4558-B9BD-7017D23FC5D6}" v="150" dt="2021-04-01T16:25:12.690"/>
    <p1510:client id="{E508E96A-BD4B-4ABF-8435-8B16F39DFDA3}" v="40" dt="2021-04-09T05:46:41.563"/>
    <p1510:client id="{EA5F46E7-6032-4B17-BDC1-FD0232DF6CD3}" v="123" dt="2021-04-01T16:29:35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b963ae9c-5f15-4b55-a858-19aff3f98de0" providerId="ADAL" clId="{EA5F46E7-6032-4B17-BDC1-FD0232DF6CD3}"/>
    <pc:docChg chg="undo custSel modSld">
      <pc:chgData name="Dunda, Brian [Student]" userId="b963ae9c-5f15-4b55-a858-19aff3f98de0" providerId="ADAL" clId="{EA5F46E7-6032-4B17-BDC1-FD0232DF6CD3}" dt="2021-04-01T16:29:35.295" v="118" actId="20577"/>
      <pc:docMkLst>
        <pc:docMk/>
      </pc:docMkLst>
      <pc:sldChg chg="modSp mod">
        <pc:chgData name="Dunda, Brian [Student]" userId="b963ae9c-5f15-4b55-a858-19aff3f98de0" providerId="ADAL" clId="{EA5F46E7-6032-4B17-BDC1-FD0232DF6CD3}" dt="2021-04-01T16:27:23.853" v="43" actId="20577"/>
        <pc:sldMkLst>
          <pc:docMk/>
          <pc:sldMk cId="3654472758" sldId="362"/>
        </pc:sldMkLst>
        <pc:spChg chg="mod">
          <ac:chgData name="Dunda, Brian [Student]" userId="b963ae9c-5f15-4b55-a858-19aff3f98de0" providerId="ADAL" clId="{EA5F46E7-6032-4B17-BDC1-FD0232DF6CD3}" dt="2021-04-01T16:27:23.853" v="43" actId="20577"/>
          <ac:spMkLst>
            <pc:docMk/>
            <pc:sldMk cId="3654472758" sldId="362"/>
            <ac:spMk id="3" creationId="{E5A9EC61-50C5-4F8A-8404-02D930B19A54}"/>
          </ac:spMkLst>
        </pc:spChg>
      </pc:sldChg>
      <pc:sldChg chg="modSp mod">
        <pc:chgData name="Dunda, Brian [Student]" userId="b963ae9c-5f15-4b55-a858-19aff3f98de0" providerId="ADAL" clId="{EA5F46E7-6032-4B17-BDC1-FD0232DF6CD3}" dt="2021-04-01T16:27:58.029" v="66" actId="20577"/>
        <pc:sldMkLst>
          <pc:docMk/>
          <pc:sldMk cId="2309782005" sldId="402"/>
        </pc:sldMkLst>
        <pc:spChg chg="mod">
          <ac:chgData name="Dunda, Brian [Student]" userId="b963ae9c-5f15-4b55-a858-19aff3f98de0" providerId="ADAL" clId="{EA5F46E7-6032-4B17-BDC1-FD0232DF6CD3}" dt="2021-04-01T16:27:58.029" v="66" actId="20577"/>
          <ac:spMkLst>
            <pc:docMk/>
            <pc:sldMk cId="2309782005" sldId="402"/>
            <ac:spMk id="3" creationId="{E5A9EC61-50C5-4F8A-8404-02D930B19A54}"/>
          </ac:spMkLst>
        </pc:spChg>
      </pc:sldChg>
      <pc:sldChg chg="modSp mod">
        <pc:chgData name="Dunda, Brian [Student]" userId="b963ae9c-5f15-4b55-a858-19aff3f98de0" providerId="ADAL" clId="{EA5F46E7-6032-4B17-BDC1-FD0232DF6CD3}" dt="2021-04-01T16:28:41.406" v="84" actId="20577"/>
        <pc:sldMkLst>
          <pc:docMk/>
          <pc:sldMk cId="283241612" sldId="403"/>
        </pc:sldMkLst>
        <pc:spChg chg="mod">
          <ac:chgData name="Dunda, Brian [Student]" userId="b963ae9c-5f15-4b55-a858-19aff3f98de0" providerId="ADAL" clId="{EA5F46E7-6032-4B17-BDC1-FD0232DF6CD3}" dt="2021-04-01T16:28:41.406" v="84" actId="20577"/>
          <ac:spMkLst>
            <pc:docMk/>
            <pc:sldMk cId="283241612" sldId="403"/>
            <ac:spMk id="3" creationId="{E5A9EC61-50C5-4F8A-8404-02D930B19A54}"/>
          </ac:spMkLst>
        </pc:spChg>
      </pc:sldChg>
      <pc:sldChg chg="modSp mod">
        <pc:chgData name="Dunda, Brian [Student]" userId="b963ae9c-5f15-4b55-a858-19aff3f98de0" providerId="ADAL" clId="{EA5F46E7-6032-4B17-BDC1-FD0232DF6CD3}" dt="2021-04-01T16:29:00.171" v="91" actId="6549"/>
        <pc:sldMkLst>
          <pc:docMk/>
          <pc:sldMk cId="284378097" sldId="404"/>
        </pc:sldMkLst>
        <pc:spChg chg="mod">
          <ac:chgData name="Dunda, Brian [Student]" userId="b963ae9c-5f15-4b55-a858-19aff3f98de0" providerId="ADAL" clId="{EA5F46E7-6032-4B17-BDC1-FD0232DF6CD3}" dt="2021-04-01T16:29:00.171" v="91" actId="6549"/>
          <ac:spMkLst>
            <pc:docMk/>
            <pc:sldMk cId="284378097" sldId="404"/>
            <ac:spMk id="3" creationId="{E5A9EC61-50C5-4F8A-8404-02D930B19A54}"/>
          </ac:spMkLst>
        </pc:spChg>
      </pc:sldChg>
      <pc:sldChg chg="modSp mod">
        <pc:chgData name="Dunda, Brian [Student]" userId="b963ae9c-5f15-4b55-a858-19aff3f98de0" providerId="ADAL" clId="{EA5F46E7-6032-4B17-BDC1-FD0232DF6CD3}" dt="2021-04-01T16:29:19.633" v="108" actId="20577"/>
        <pc:sldMkLst>
          <pc:docMk/>
          <pc:sldMk cId="1130492120" sldId="406"/>
        </pc:sldMkLst>
        <pc:spChg chg="mod">
          <ac:chgData name="Dunda, Brian [Student]" userId="b963ae9c-5f15-4b55-a858-19aff3f98de0" providerId="ADAL" clId="{EA5F46E7-6032-4B17-BDC1-FD0232DF6CD3}" dt="2021-04-01T16:29:19.633" v="108" actId="20577"/>
          <ac:spMkLst>
            <pc:docMk/>
            <pc:sldMk cId="1130492120" sldId="406"/>
            <ac:spMk id="3" creationId="{E5A9EC61-50C5-4F8A-8404-02D930B19A54}"/>
          </ac:spMkLst>
        </pc:spChg>
      </pc:sldChg>
      <pc:sldChg chg="modSp mod">
        <pc:chgData name="Dunda, Brian [Student]" userId="b963ae9c-5f15-4b55-a858-19aff3f98de0" providerId="ADAL" clId="{EA5F46E7-6032-4B17-BDC1-FD0232DF6CD3}" dt="2021-04-01T16:29:35.295" v="118" actId="20577"/>
        <pc:sldMkLst>
          <pc:docMk/>
          <pc:sldMk cId="1205624644" sldId="407"/>
        </pc:sldMkLst>
        <pc:spChg chg="mod">
          <ac:chgData name="Dunda, Brian [Student]" userId="b963ae9c-5f15-4b55-a858-19aff3f98de0" providerId="ADAL" clId="{EA5F46E7-6032-4B17-BDC1-FD0232DF6CD3}" dt="2021-04-01T16:29:35.295" v="118" actId="20577"/>
          <ac:spMkLst>
            <pc:docMk/>
            <pc:sldMk cId="1205624644" sldId="407"/>
            <ac:spMk id="3" creationId="{E5A9EC61-50C5-4F8A-8404-02D930B19A54}"/>
          </ac:spMkLst>
        </pc:spChg>
      </pc:sldChg>
      <pc:sldChg chg="modSp mod">
        <pc:chgData name="Dunda, Brian [Student]" userId="b963ae9c-5f15-4b55-a858-19aff3f98de0" providerId="ADAL" clId="{EA5F46E7-6032-4B17-BDC1-FD0232DF6CD3}" dt="2021-04-01T16:25:38.505" v="6" actId="14100"/>
        <pc:sldMkLst>
          <pc:docMk/>
          <pc:sldMk cId="1832181501" sldId="429"/>
        </pc:sldMkLst>
        <pc:spChg chg="mod">
          <ac:chgData name="Dunda, Brian [Student]" userId="b963ae9c-5f15-4b55-a858-19aff3f98de0" providerId="ADAL" clId="{EA5F46E7-6032-4B17-BDC1-FD0232DF6CD3}" dt="2021-04-01T16:25:38.505" v="6" actId="14100"/>
          <ac:spMkLst>
            <pc:docMk/>
            <pc:sldMk cId="1832181501" sldId="429"/>
            <ac:spMk id="3" creationId="{E5A9EC61-50C5-4F8A-8404-02D930B19A54}"/>
          </ac:spMkLst>
        </pc:spChg>
      </pc:sldChg>
      <pc:sldChg chg="modSp mod">
        <pc:chgData name="Dunda, Brian [Student]" userId="b963ae9c-5f15-4b55-a858-19aff3f98de0" providerId="ADAL" clId="{EA5F46E7-6032-4B17-BDC1-FD0232DF6CD3}" dt="2021-04-01T16:26:31.977" v="34" actId="20577"/>
        <pc:sldMkLst>
          <pc:docMk/>
          <pc:sldMk cId="3056304120" sldId="430"/>
        </pc:sldMkLst>
        <pc:spChg chg="mod">
          <ac:chgData name="Dunda, Brian [Student]" userId="b963ae9c-5f15-4b55-a858-19aff3f98de0" providerId="ADAL" clId="{EA5F46E7-6032-4B17-BDC1-FD0232DF6CD3}" dt="2021-04-01T16:26:31.977" v="34" actId="20577"/>
          <ac:spMkLst>
            <pc:docMk/>
            <pc:sldMk cId="3056304120" sldId="430"/>
            <ac:spMk id="3" creationId="{E5A9EC61-50C5-4F8A-8404-02D930B19A54}"/>
          </ac:spMkLst>
        </pc:spChg>
      </pc:sldChg>
    </pc:docChg>
  </pc:docChgLst>
  <pc:docChgLst>
    <pc:chgData name="Dunda, Brian [Student]" userId="S::000815866@mohawkcollege.ca::b963ae9c-5f15-4b55-a858-19aff3f98de0" providerId="AD" clId="Web-{A00C624E-9A7B-4558-B9BD-7017D23FC5D6}"/>
    <pc:docChg chg="modSld">
      <pc:chgData name="Dunda, Brian [Student]" userId="S::000815866@mohawkcollege.ca::b963ae9c-5f15-4b55-a858-19aff3f98de0" providerId="AD" clId="Web-{A00C624E-9A7B-4558-B9BD-7017D23FC5D6}" dt="2021-04-01T16:25:11.002" v="117" actId="20577"/>
      <pc:docMkLst>
        <pc:docMk/>
      </pc:docMkLst>
      <pc:sldChg chg="modSp">
        <pc:chgData name="Dunda, Brian [Student]" userId="S::000815866@mohawkcollege.ca::b963ae9c-5f15-4b55-a858-19aff3f98de0" providerId="AD" clId="Web-{A00C624E-9A7B-4558-B9BD-7017D23FC5D6}" dt="2021-04-01T16:04:52.292" v="11" actId="20577"/>
        <pc:sldMkLst>
          <pc:docMk/>
          <pc:sldMk cId="146404203" sldId="349"/>
        </pc:sldMkLst>
        <pc:spChg chg="mod">
          <ac:chgData name="Dunda, Brian [Student]" userId="S::000815866@mohawkcollege.ca::b963ae9c-5f15-4b55-a858-19aff3f98de0" providerId="AD" clId="Web-{A00C624E-9A7B-4558-B9BD-7017D23FC5D6}" dt="2021-04-01T16:04:52.292" v="11" actId="20577"/>
          <ac:spMkLst>
            <pc:docMk/>
            <pc:sldMk cId="146404203" sldId="349"/>
            <ac:spMk id="3" creationId="{4D93DA48-9BF6-4151-B896-199F7FD1C0AC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05:42.699" v="12" actId="20577"/>
        <pc:sldMkLst>
          <pc:docMk/>
          <pc:sldMk cId="1292881597" sldId="382"/>
        </pc:sldMkLst>
        <pc:spChg chg="mod">
          <ac:chgData name="Dunda, Brian [Student]" userId="S::000815866@mohawkcollege.ca::b963ae9c-5f15-4b55-a858-19aff3f98de0" providerId="AD" clId="Web-{A00C624E-9A7B-4558-B9BD-7017D23FC5D6}" dt="2021-04-01T16:05:42.699" v="12" actId="20577"/>
          <ac:spMkLst>
            <pc:docMk/>
            <pc:sldMk cId="1292881597" sldId="382"/>
            <ac:spMk id="3" creationId="{4D93DA48-9BF6-4151-B896-199F7FD1C0AC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19:34.188" v="44" actId="14100"/>
        <pc:sldMkLst>
          <pc:docMk/>
          <pc:sldMk cId="1191659464" sldId="384"/>
        </pc:sldMkLst>
        <pc:spChg chg="mod">
          <ac:chgData name="Dunda, Brian [Student]" userId="S::000815866@mohawkcollege.ca::b963ae9c-5f15-4b55-a858-19aff3f98de0" providerId="AD" clId="Web-{A00C624E-9A7B-4558-B9BD-7017D23FC5D6}" dt="2021-04-01T16:19:34.188" v="44" actId="14100"/>
          <ac:spMkLst>
            <pc:docMk/>
            <pc:sldMk cId="1191659464" sldId="384"/>
            <ac:spMk id="3" creationId="{9AA161B9-503E-4662-BA5A-D34648E54FE1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10:46.374" v="13" actId="20577"/>
        <pc:sldMkLst>
          <pc:docMk/>
          <pc:sldMk cId="1516407100" sldId="385"/>
        </pc:sldMkLst>
        <pc:spChg chg="mod">
          <ac:chgData name="Dunda, Brian [Student]" userId="S::000815866@mohawkcollege.ca::b963ae9c-5f15-4b55-a858-19aff3f98de0" providerId="AD" clId="Web-{A00C624E-9A7B-4558-B9BD-7017D23FC5D6}" dt="2021-04-01T16:10:46.374" v="13" actId="20577"/>
          <ac:spMkLst>
            <pc:docMk/>
            <pc:sldMk cId="1516407100" sldId="385"/>
            <ac:spMk id="3" creationId="{9AA161B9-503E-4662-BA5A-D34648E54FE1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19:51.469" v="48" actId="20577"/>
        <pc:sldMkLst>
          <pc:docMk/>
          <pc:sldMk cId="2196577987" sldId="386"/>
        </pc:sldMkLst>
        <pc:spChg chg="mod">
          <ac:chgData name="Dunda, Brian [Student]" userId="S::000815866@mohawkcollege.ca::b963ae9c-5f15-4b55-a858-19aff3f98de0" providerId="AD" clId="Web-{A00C624E-9A7B-4558-B9BD-7017D23FC5D6}" dt="2021-04-01T16:19:51.469" v="48" actId="20577"/>
          <ac:spMkLst>
            <pc:docMk/>
            <pc:sldMk cId="2196577987" sldId="386"/>
            <ac:spMk id="3" creationId="{9AA161B9-503E-4662-BA5A-D34648E54FE1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21:05.079" v="71" actId="20577"/>
        <pc:sldMkLst>
          <pc:docMk/>
          <pc:sldMk cId="2000915501" sldId="387"/>
        </pc:sldMkLst>
        <pc:spChg chg="mod">
          <ac:chgData name="Dunda, Brian [Student]" userId="S::000815866@mohawkcollege.ca::b963ae9c-5f15-4b55-a858-19aff3f98de0" providerId="AD" clId="Web-{A00C624E-9A7B-4558-B9BD-7017D23FC5D6}" dt="2021-04-01T16:21:05.079" v="71" actId="20577"/>
          <ac:spMkLst>
            <pc:docMk/>
            <pc:sldMk cId="2000915501" sldId="387"/>
            <ac:spMk id="3" creationId="{9AA161B9-503E-4662-BA5A-D34648E54FE1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11:09.451" v="15" actId="20577"/>
        <pc:sldMkLst>
          <pc:docMk/>
          <pc:sldMk cId="3462982223" sldId="410"/>
        </pc:sldMkLst>
        <pc:spChg chg="mod">
          <ac:chgData name="Dunda, Brian [Student]" userId="S::000815866@mohawkcollege.ca::b963ae9c-5f15-4b55-a858-19aff3f98de0" providerId="AD" clId="Web-{A00C624E-9A7B-4558-B9BD-7017D23FC5D6}" dt="2021-04-01T16:11:09.451" v="15" actId="20577"/>
          <ac:spMkLst>
            <pc:docMk/>
            <pc:sldMk cId="3462982223" sldId="410"/>
            <ac:spMk id="3" creationId="{9AA161B9-503E-4662-BA5A-D34648E54FE1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14:55.874" v="21" actId="20577"/>
        <pc:sldMkLst>
          <pc:docMk/>
          <pc:sldMk cId="2696827688" sldId="411"/>
        </pc:sldMkLst>
        <pc:spChg chg="mod">
          <ac:chgData name="Dunda, Brian [Student]" userId="S::000815866@mohawkcollege.ca::b963ae9c-5f15-4b55-a858-19aff3f98de0" providerId="AD" clId="Web-{A00C624E-9A7B-4558-B9BD-7017D23FC5D6}" dt="2021-04-01T16:14:55.874" v="21" actId="20577"/>
          <ac:spMkLst>
            <pc:docMk/>
            <pc:sldMk cId="2696827688" sldId="411"/>
            <ac:spMk id="2" creationId="{134FDD94-A294-4BFD-A816-9A5CBA0DBD3C}"/>
          </ac:spMkLst>
        </pc:spChg>
        <pc:spChg chg="mod">
          <ac:chgData name="Dunda, Brian [Student]" userId="S::000815866@mohawkcollege.ca::b963ae9c-5f15-4b55-a858-19aff3f98de0" providerId="AD" clId="Web-{A00C624E-9A7B-4558-B9BD-7017D23FC5D6}" dt="2021-04-01T16:14:43.843" v="19" actId="20577"/>
          <ac:spMkLst>
            <pc:docMk/>
            <pc:sldMk cId="2696827688" sldId="411"/>
            <ac:spMk id="3" creationId="{9AA161B9-503E-4662-BA5A-D34648E54FE1}"/>
          </ac:spMkLst>
        </pc:spChg>
      </pc:sldChg>
      <pc:sldChg chg="addSp delSp modSp">
        <pc:chgData name="Dunda, Brian [Student]" userId="S::000815866@mohawkcollege.ca::b963ae9c-5f15-4b55-a858-19aff3f98de0" providerId="AD" clId="Web-{A00C624E-9A7B-4558-B9BD-7017D23FC5D6}" dt="2021-04-01T16:15:14.921" v="24"/>
        <pc:sldMkLst>
          <pc:docMk/>
          <pc:sldMk cId="3621692836" sldId="412"/>
        </pc:sldMkLst>
        <pc:spChg chg="del">
          <ac:chgData name="Dunda, Brian [Student]" userId="S::000815866@mohawkcollege.ca::b963ae9c-5f15-4b55-a858-19aff3f98de0" providerId="AD" clId="Web-{A00C624E-9A7B-4558-B9BD-7017D23FC5D6}" dt="2021-04-01T16:15:12.968" v="23"/>
          <ac:spMkLst>
            <pc:docMk/>
            <pc:sldMk cId="3621692836" sldId="412"/>
            <ac:spMk id="5" creationId="{54F4E45D-A6DA-4E8C-A08B-819D015B2866}"/>
          </ac:spMkLst>
        </pc:spChg>
        <pc:spChg chg="add del mod">
          <ac:chgData name="Dunda, Brian [Student]" userId="S::000815866@mohawkcollege.ca::b963ae9c-5f15-4b55-a858-19aff3f98de0" providerId="AD" clId="Web-{A00C624E-9A7B-4558-B9BD-7017D23FC5D6}" dt="2021-04-01T16:15:14.921" v="24"/>
          <ac:spMkLst>
            <pc:docMk/>
            <pc:sldMk cId="3621692836" sldId="412"/>
            <ac:spMk id="7" creationId="{63426380-0510-49EE-A43D-4000E46D41F2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18:17.469" v="35" actId="20577"/>
        <pc:sldMkLst>
          <pc:docMk/>
          <pc:sldMk cId="1941005063" sldId="413"/>
        </pc:sldMkLst>
        <pc:spChg chg="mod">
          <ac:chgData name="Dunda, Brian [Student]" userId="S::000815866@mohawkcollege.ca::b963ae9c-5f15-4b55-a858-19aff3f98de0" providerId="AD" clId="Web-{A00C624E-9A7B-4558-B9BD-7017D23FC5D6}" dt="2021-04-01T16:18:17.469" v="35" actId="20577"/>
          <ac:spMkLst>
            <pc:docMk/>
            <pc:sldMk cId="1941005063" sldId="413"/>
            <ac:spMk id="3" creationId="{9AA161B9-503E-4662-BA5A-D34648E54FE1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18:36.125" v="37" actId="20577"/>
        <pc:sldMkLst>
          <pc:docMk/>
          <pc:sldMk cId="3190935144" sldId="414"/>
        </pc:sldMkLst>
        <pc:spChg chg="mod">
          <ac:chgData name="Dunda, Brian [Student]" userId="S::000815866@mohawkcollege.ca::b963ae9c-5f15-4b55-a858-19aff3f98de0" providerId="AD" clId="Web-{A00C624E-9A7B-4558-B9BD-7017D23FC5D6}" dt="2021-04-01T16:18:36.125" v="37" actId="20577"/>
          <ac:spMkLst>
            <pc:docMk/>
            <pc:sldMk cId="3190935144" sldId="414"/>
            <ac:spMk id="3" creationId="{9AA161B9-503E-4662-BA5A-D34648E54FE1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21:41.017" v="81" actId="20577"/>
        <pc:sldMkLst>
          <pc:docMk/>
          <pc:sldMk cId="3524912868" sldId="417"/>
        </pc:sldMkLst>
        <pc:spChg chg="mod">
          <ac:chgData name="Dunda, Brian [Student]" userId="S::000815866@mohawkcollege.ca::b963ae9c-5f15-4b55-a858-19aff3f98de0" providerId="AD" clId="Web-{A00C624E-9A7B-4558-B9BD-7017D23FC5D6}" dt="2021-04-01T16:21:41.017" v="81" actId="20577"/>
          <ac:spMkLst>
            <pc:docMk/>
            <pc:sldMk cId="3524912868" sldId="417"/>
            <ac:spMk id="3" creationId="{9AA161B9-503E-4662-BA5A-D34648E54FE1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03:50.573" v="1" actId="20577"/>
        <pc:sldMkLst>
          <pc:docMk/>
          <pc:sldMk cId="3258026227" sldId="420"/>
        </pc:sldMkLst>
        <pc:spChg chg="mod">
          <ac:chgData name="Dunda, Brian [Student]" userId="S::000815866@mohawkcollege.ca::b963ae9c-5f15-4b55-a858-19aff3f98de0" providerId="AD" clId="Web-{A00C624E-9A7B-4558-B9BD-7017D23FC5D6}" dt="2021-04-01T16:03:50.573" v="1" actId="20577"/>
          <ac:spMkLst>
            <pc:docMk/>
            <pc:sldMk cId="3258026227" sldId="420"/>
            <ac:spMk id="3" creationId="{5BBA064F-F7A7-4D56-AC21-C919D34BD0AB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15:01.202" v="22" actId="20577"/>
        <pc:sldMkLst>
          <pc:docMk/>
          <pc:sldMk cId="2201513715" sldId="421"/>
        </pc:sldMkLst>
        <pc:spChg chg="mod">
          <ac:chgData name="Dunda, Brian [Student]" userId="S::000815866@mohawkcollege.ca::b963ae9c-5f15-4b55-a858-19aff3f98de0" providerId="AD" clId="Web-{A00C624E-9A7B-4558-B9BD-7017D23FC5D6}" dt="2021-04-01T16:15:01.202" v="22" actId="20577"/>
          <ac:spMkLst>
            <pc:docMk/>
            <pc:sldMk cId="2201513715" sldId="421"/>
            <ac:spMk id="6" creationId="{1325564F-332F-4426-8592-AD2DE58EE069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23:46.486" v="104" actId="14100"/>
        <pc:sldMkLst>
          <pc:docMk/>
          <pc:sldMk cId="2304903025" sldId="424"/>
        </pc:sldMkLst>
        <pc:spChg chg="mod">
          <ac:chgData name="Dunda, Brian [Student]" userId="S::000815866@mohawkcollege.ca::b963ae9c-5f15-4b55-a858-19aff3f98de0" providerId="AD" clId="Web-{A00C624E-9A7B-4558-B9BD-7017D23FC5D6}" dt="2021-04-01T16:23:46.486" v="104" actId="14100"/>
          <ac:spMkLst>
            <pc:docMk/>
            <pc:sldMk cId="2304903025" sldId="424"/>
            <ac:spMk id="3" creationId="{E5A9EC61-50C5-4F8A-8404-02D930B19A54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24:16.205" v="113" actId="20577"/>
        <pc:sldMkLst>
          <pc:docMk/>
          <pc:sldMk cId="3467636604" sldId="427"/>
        </pc:sldMkLst>
        <pc:spChg chg="mod">
          <ac:chgData name="Dunda, Brian [Student]" userId="S::000815866@mohawkcollege.ca::b963ae9c-5f15-4b55-a858-19aff3f98de0" providerId="AD" clId="Web-{A00C624E-9A7B-4558-B9BD-7017D23FC5D6}" dt="2021-04-01T16:24:16.205" v="113" actId="20577"/>
          <ac:spMkLst>
            <pc:docMk/>
            <pc:sldMk cId="3467636604" sldId="427"/>
            <ac:spMk id="3" creationId="{E5A9EC61-50C5-4F8A-8404-02D930B19A54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24:45.096" v="116" actId="20577"/>
        <pc:sldMkLst>
          <pc:docMk/>
          <pc:sldMk cId="1872822692" sldId="428"/>
        </pc:sldMkLst>
        <pc:spChg chg="mod">
          <ac:chgData name="Dunda, Brian [Student]" userId="S::000815866@mohawkcollege.ca::b963ae9c-5f15-4b55-a858-19aff3f98de0" providerId="AD" clId="Web-{A00C624E-9A7B-4558-B9BD-7017D23FC5D6}" dt="2021-04-01T16:24:45.096" v="116" actId="20577"/>
          <ac:spMkLst>
            <pc:docMk/>
            <pc:sldMk cId="1872822692" sldId="428"/>
            <ac:spMk id="3" creationId="{E5A9EC61-50C5-4F8A-8404-02D930B19A54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25:11.002" v="117" actId="20577"/>
        <pc:sldMkLst>
          <pc:docMk/>
          <pc:sldMk cId="1832181501" sldId="429"/>
        </pc:sldMkLst>
        <pc:spChg chg="mod">
          <ac:chgData name="Dunda, Brian [Student]" userId="S::000815866@mohawkcollege.ca::b963ae9c-5f15-4b55-a858-19aff3f98de0" providerId="AD" clId="Web-{A00C624E-9A7B-4558-B9BD-7017D23FC5D6}" dt="2021-04-01T16:25:11.002" v="117" actId="20577"/>
          <ac:spMkLst>
            <pc:docMk/>
            <pc:sldMk cId="1832181501" sldId="429"/>
            <ac:spMk id="3" creationId="{E5A9EC61-50C5-4F8A-8404-02D930B19A54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22:35.908" v="93" actId="20577"/>
        <pc:sldMkLst>
          <pc:docMk/>
          <pc:sldMk cId="4008063052" sldId="433"/>
        </pc:sldMkLst>
        <pc:spChg chg="mod">
          <ac:chgData name="Dunda, Brian [Student]" userId="S::000815866@mohawkcollege.ca::b963ae9c-5f15-4b55-a858-19aff3f98de0" providerId="AD" clId="Web-{A00C624E-9A7B-4558-B9BD-7017D23FC5D6}" dt="2021-04-01T16:22:35.908" v="93" actId="20577"/>
          <ac:spMkLst>
            <pc:docMk/>
            <pc:sldMk cId="4008063052" sldId="433"/>
            <ac:spMk id="3" creationId="{9AA161B9-503E-4662-BA5A-D34648E54FE1}"/>
          </ac:spMkLst>
        </pc:spChg>
      </pc:sldChg>
      <pc:sldChg chg="modSp">
        <pc:chgData name="Dunda, Brian [Student]" userId="S::000815866@mohawkcollege.ca::b963ae9c-5f15-4b55-a858-19aff3f98de0" providerId="AD" clId="Web-{A00C624E-9A7B-4558-B9BD-7017D23FC5D6}" dt="2021-04-01T16:22:55.767" v="94" actId="20577"/>
        <pc:sldMkLst>
          <pc:docMk/>
          <pc:sldMk cId="1154073621" sldId="435"/>
        </pc:sldMkLst>
        <pc:spChg chg="mod">
          <ac:chgData name="Dunda, Brian [Student]" userId="S::000815866@mohawkcollege.ca::b963ae9c-5f15-4b55-a858-19aff3f98de0" providerId="AD" clId="Web-{A00C624E-9A7B-4558-B9BD-7017D23FC5D6}" dt="2021-04-01T16:22:55.767" v="94" actId="20577"/>
          <ac:spMkLst>
            <pc:docMk/>
            <pc:sldMk cId="1154073621" sldId="435"/>
            <ac:spMk id="3" creationId="{9AA161B9-503E-4662-BA5A-D34648E54FE1}"/>
          </ac:spMkLst>
        </pc:spChg>
      </pc:sldChg>
    </pc:docChg>
  </pc:docChgLst>
  <pc:docChgLst>
    <pc:chgData name="Robinson, Lucas" userId="S::000294390@mohawkcollege.ca::8f7da5c6-b34a-4840-b8d3-f7e8cea08d37" providerId="AD" clId="Web-{E508E96A-BD4B-4ABF-8435-8B16F39DFDA3}"/>
    <pc:docChg chg="modSld">
      <pc:chgData name="Robinson, Lucas" userId="S::000294390@mohawkcollege.ca::8f7da5c6-b34a-4840-b8d3-f7e8cea08d37" providerId="AD" clId="Web-{E508E96A-BD4B-4ABF-8435-8B16F39DFDA3}" dt="2021-04-09T05:46:41.563" v="20"/>
      <pc:docMkLst>
        <pc:docMk/>
      </pc:docMkLst>
      <pc:sldChg chg="addSp delSp modSp">
        <pc:chgData name="Robinson, Lucas" userId="S::000294390@mohawkcollege.ca::8f7da5c6-b34a-4840-b8d3-f7e8cea08d37" providerId="AD" clId="Web-{E508E96A-BD4B-4ABF-8435-8B16F39DFDA3}" dt="2021-04-09T05:46:39.969" v="19"/>
        <pc:sldMkLst>
          <pc:docMk/>
          <pc:sldMk cId="149403319" sldId="347"/>
        </pc:sldMkLst>
        <pc:spChg chg="add mod">
          <ac:chgData name="Robinson, Lucas" userId="S::000294390@mohawkcollege.ca::8f7da5c6-b34a-4840-b8d3-f7e8cea08d37" providerId="AD" clId="Web-{E508E96A-BD4B-4ABF-8435-8B16F39DFDA3}" dt="2021-04-09T05:45:45.453" v="5"/>
          <ac:spMkLst>
            <pc:docMk/>
            <pc:sldMk cId="149403319" sldId="347"/>
            <ac:spMk id="5" creationId="{D9458027-4DB3-4C12-9256-CF506DAF152D}"/>
          </ac:spMkLst>
        </pc:spChg>
        <pc:spChg chg="add">
          <ac:chgData name="Robinson, Lucas" userId="S::000294390@mohawkcollege.ca::8f7da5c6-b34a-4840-b8d3-f7e8cea08d37" providerId="AD" clId="Web-{E508E96A-BD4B-4ABF-8435-8B16F39DFDA3}" dt="2021-04-09T05:46:39.969" v="19"/>
          <ac:spMkLst>
            <pc:docMk/>
            <pc:sldMk cId="149403319" sldId="347"/>
            <ac:spMk id="7" creationId="{15BE754B-A0FF-44F7-A84B-C04B2FFCF704}"/>
          </ac:spMkLst>
        </pc:spChg>
        <pc:picChg chg="add del mod">
          <ac:chgData name="Robinson, Lucas" userId="S::000294390@mohawkcollege.ca::8f7da5c6-b34a-4840-b8d3-f7e8cea08d37" providerId="AD" clId="Web-{E508E96A-BD4B-4ABF-8435-8B16F39DFDA3}" dt="2021-04-09T05:45:38.313" v="3"/>
          <ac:picMkLst>
            <pc:docMk/>
            <pc:sldMk cId="149403319" sldId="347"/>
            <ac:picMk id="3" creationId="{31F29D0C-7F9A-43E0-BB15-42D70883949B}"/>
          </ac:picMkLst>
        </pc:picChg>
        <pc:picChg chg="mod">
          <ac:chgData name="Robinson, Lucas" userId="S::000294390@mohawkcollege.ca::8f7da5c6-b34a-4840-b8d3-f7e8cea08d37" providerId="AD" clId="Web-{E508E96A-BD4B-4ABF-8435-8B16F39DFDA3}" dt="2021-04-09T05:45:33.188" v="2" actId="1076"/>
          <ac:picMkLst>
            <pc:docMk/>
            <pc:sldMk cId="149403319" sldId="347"/>
            <ac:picMk id="11" creationId="{EADC244D-E77D-4167-9187-D3E0B6178AC9}"/>
          </ac:picMkLst>
        </pc:picChg>
      </pc:sldChg>
      <pc:sldChg chg="addSp delSp modSp">
        <pc:chgData name="Robinson, Lucas" userId="S::000294390@mohawkcollege.ca::8f7da5c6-b34a-4840-b8d3-f7e8cea08d37" providerId="AD" clId="Web-{E508E96A-BD4B-4ABF-8435-8B16F39DFDA3}" dt="2021-04-09T05:46:35.235" v="18" actId="20577"/>
        <pc:sldMkLst>
          <pc:docMk/>
          <pc:sldMk cId="1151083677" sldId="352"/>
        </pc:sldMkLst>
        <pc:spChg chg="add del mod">
          <ac:chgData name="Robinson, Lucas" userId="S::000294390@mohawkcollege.ca::8f7da5c6-b34a-4840-b8d3-f7e8cea08d37" providerId="AD" clId="Web-{E508E96A-BD4B-4ABF-8435-8B16F39DFDA3}" dt="2021-04-09T05:46:24.532" v="15"/>
          <ac:spMkLst>
            <pc:docMk/>
            <pc:sldMk cId="1151083677" sldId="352"/>
            <ac:spMk id="5" creationId="{607C435F-ACAA-47DF-ABA4-7504185F8261}"/>
          </ac:spMkLst>
        </pc:spChg>
        <pc:spChg chg="add mod">
          <ac:chgData name="Robinson, Lucas" userId="S::000294390@mohawkcollege.ca::8f7da5c6-b34a-4840-b8d3-f7e8cea08d37" providerId="AD" clId="Web-{E508E96A-BD4B-4ABF-8435-8B16F39DFDA3}" dt="2021-04-09T05:46:35.235" v="18" actId="20577"/>
          <ac:spMkLst>
            <pc:docMk/>
            <pc:sldMk cId="1151083677" sldId="352"/>
            <ac:spMk id="6" creationId="{1BEFA333-9C1E-43C9-93B8-483AA6C4E232}"/>
          </ac:spMkLst>
        </pc:spChg>
      </pc:sldChg>
      <pc:sldChg chg="modSp">
        <pc:chgData name="Robinson, Lucas" userId="S::000294390@mohawkcollege.ca::8f7da5c6-b34a-4840-b8d3-f7e8cea08d37" providerId="AD" clId="Web-{E508E96A-BD4B-4ABF-8435-8B16F39DFDA3}" dt="2021-04-09T05:46:10" v="10" actId="20577"/>
        <pc:sldMkLst>
          <pc:docMk/>
          <pc:sldMk cId="2201513715" sldId="421"/>
        </pc:sldMkLst>
        <pc:spChg chg="mod">
          <ac:chgData name="Robinson, Lucas" userId="S::000294390@mohawkcollege.ca::8f7da5c6-b34a-4840-b8d3-f7e8cea08d37" providerId="AD" clId="Web-{E508E96A-BD4B-4ABF-8435-8B16F39DFDA3}" dt="2021-04-09T05:46:10" v="10" actId="20577"/>
          <ac:spMkLst>
            <pc:docMk/>
            <pc:sldMk cId="2201513715" sldId="421"/>
            <ac:spMk id="5" creationId="{54F4E45D-A6DA-4E8C-A08B-819D015B2866}"/>
          </ac:spMkLst>
        </pc:spChg>
      </pc:sldChg>
      <pc:sldChg chg="addSp">
        <pc:chgData name="Robinson, Lucas" userId="S::000294390@mohawkcollege.ca::8f7da5c6-b34a-4840-b8d3-f7e8cea08d37" providerId="AD" clId="Web-{E508E96A-BD4B-4ABF-8435-8B16F39DFDA3}" dt="2021-04-09T05:46:41.563" v="20"/>
        <pc:sldMkLst>
          <pc:docMk/>
          <pc:sldMk cId="4222828" sldId="422"/>
        </pc:sldMkLst>
        <pc:spChg chg="add">
          <ac:chgData name="Robinson, Lucas" userId="S::000294390@mohawkcollege.ca::8f7da5c6-b34a-4840-b8d3-f7e8cea08d37" providerId="AD" clId="Web-{E508E96A-BD4B-4ABF-8435-8B16F39DFDA3}" dt="2021-04-09T05:46:41.563" v="20"/>
          <ac:spMkLst>
            <pc:docMk/>
            <pc:sldMk cId="4222828" sldId="422"/>
            <ac:spMk id="3" creationId="{C16849E0-3FED-453B-A1FA-705DAECD6B79}"/>
          </ac:spMkLst>
        </pc:spChg>
      </pc:sldChg>
    </pc:docChg>
  </pc:docChgLst>
  <pc:docChgLst>
    <pc:chgData name="Robinson, Lucas" userId="S::000294390@mohawkcollege.ca::8f7da5c6-b34a-4840-b8d3-f7e8cea08d37" providerId="AD" clId="Web-{8CCE2E2F-A18A-4180-BA76-D47E80885B38}"/>
    <pc:docChg chg="modSld">
      <pc:chgData name="Robinson, Lucas" userId="S::000294390@mohawkcollege.ca::8f7da5c6-b34a-4840-b8d3-f7e8cea08d37" providerId="AD" clId="Web-{8CCE2E2F-A18A-4180-BA76-D47E80885B38}" dt="2021-03-22T17:38:27.485" v="3" actId="20577"/>
      <pc:docMkLst>
        <pc:docMk/>
      </pc:docMkLst>
      <pc:sldChg chg="modSp">
        <pc:chgData name="Robinson, Lucas" userId="S::000294390@mohawkcollege.ca::8f7da5c6-b34a-4840-b8d3-f7e8cea08d37" providerId="AD" clId="Web-{8CCE2E2F-A18A-4180-BA76-D47E80885B38}" dt="2021-03-22T17:38:19.376" v="2" actId="20577"/>
        <pc:sldMkLst>
          <pc:docMk/>
          <pc:sldMk cId="3621692836" sldId="412"/>
        </pc:sldMkLst>
        <pc:spChg chg="mod">
          <ac:chgData name="Robinson, Lucas" userId="S::000294390@mohawkcollege.ca::8f7da5c6-b34a-4840-b8d3-f7e8cea08d37" providerId="AD" clId="Web-{8CCE2E2F-A18A-4180-BA76-D47E80885B38}" dt="2021-03-22T17:38:19.376" v="2" actId="20577"/>
          <ac:spMkLst>
            <pc:docMk/>
            <pc:sldMk cId="3621692836" sldId="412"/>
            <ac:spMk id="3" creationId="{9AA161B9-503E-4662-BA5A-D34648E54FE1}"/>
          </ac:spMkLst>
        </pc:spChg>
      </pc:sldChg>
      <pc:sldChg chg="modSp">
        <pc:chgData name="Robinson, Lucas" userId="S::000294390@mohawkcollege.ca::8f7da5c6-b34a-4840-b8d3-f7e8cea08d37" providerId="AD" clId="Web-{8CCE2E2F-A18A-4180-BA76-D47E80885B38}" dt="2021-03-22T17:38:27.485" v="3" actId="20577"/>
        <pc:sldMkLst>
          <pc:docMk/>
          <pc:sldMk cId="3190935144" sldId="414"/>
        </pc:sldMkLst>
        <pc:spChg chg="mod">
          <ac:chgData name="Robinson, Lucas" userId="S::000294390@mohawkcollege.ca::8f7da5c6-b34a-4840-b8d3-f7e8cea08d37" providerId="AD" clId="Web-{8CCE2E2F-A18A-4180-BA76-D47E80885B38}" dt="2021-03-22T17:38:27.485" v="3" actId="20577"/>
          <ac:spMkLst>
            <pc:docMk/>
            <pc:sldMk cId="3190935144" sldId="414"/>
            <ac:spMk id="3" creationId="{9AA161B9-503E-4662-BA5A-D34648E54FE1}"/>
          </ac:spMkLst>
        </pc:spChg>
      </pc:sldChg>
    </pc:docChg>
  </pc:docChgLst>
  <pc:docChgLst>
    <pc:chgData name="Dunda, Brian [Student]" userId="S::000815866@mohawkcollege.ca::b963ae9c-5f15-4b55-a858-19aff3f98de0" providerId="AD" clId="Web-{15EF0E26-6859-4C42-9C45-F53A3506E828}"/>
    <pc:docChg chg="modSld">
      <pc:chgData name="Dunda, Brian [Student]" userId="S::000815866@mohawkcollege.ca::b963ae9c-5f15-4b55-a858-19aff3f98de0" providerId="AD" clId="Web-{15EF0E26-6859-4C42-9C45-F53A3506E828}" dt="2021-04-01T16:31:56.895" v="3" actId="20577"/>
      <pc:docMkLst>
        <pc:docMk/>
      </pc:docMkLst>
      <pc:sldChg chg="modSp">
        <pc:chgData name="Dunda, Brian [Student]" userId="S::000815866@mohawkcollege.ca::b963ae9c-5f15-4b55-a858-19aff3f98de0" providerId="AD" clId="Web-{15EF0E26-6859-4C42-9C45-F53A3506E828}" dt="2021-04-01T16:31:56.895" v="3" actId="20577"/>
        <pc:sldMkLst>
          <pc:docMk/>
          <pc:sldMk cId="283241612" sldId="403"/>
        </pc:sldMkLst>
        <pc:spChg chg="mod">
          <ac:chgData name="Dunda, Brian [Student]" userId="S::000815866@mohawkcollege.ca::b963ae9c-5f15-4b55-a858-19aff3f98de0" providerId="AD" clId="Web-{15EF0E26-6859-4C42-9C45-F53A3506E828}" dt="2021-04-01T16:31:56.895" v="3" actId="20577"/>
          <ac:spMkLst>
            <pc:docMk/>
            <pc:sldMk cId="283241612" sldId="403"/>
            <ac:spMk id="3" creationId="{E5A9EC61-50C5-4F8A-8404-02D930B19A54}"/>
          </ac:spMkLst>
        </pc:spChg>
      </pc:sldChg>
      <pc:sldChg chg="modSp">
        <pc:chgData name="Dunda, Brian [Student]" userId="S::000815866@mohawkcollege.ca::b963ae9c-5f15-4b55-a858-19aff3f98de0" providerId="AD" clId="Web-{15EF0E26-6859-4C42-9C45-F53A3506E828}" dt="2021-04-01T16:31:49.769" v="1" actId="20577"/>
        <pc:sldMkLst>
          <pc:docMk/>
          <pc:sldMk cId="284378097" sldId="404"/>
        </pc:sldMkLst>
        <pc:spChg chg="mod">
          <ac:chgData name="Dunda, Brian [Student]" userId="S::000815866@mohawkcollege.ca::b963ae9c-5f15-4b55-a858-19aff3f98de0" providerId="AD" clId="Web-{15EF0E26-6859-4C42-9C45-F53A3506E828}" dt="2021-04-01T16:31:49.769" v="1" actId="20577"/>
          <ac:spMkLst>
            <pc:docMk/>
            <pc:sldMk cId="284378097" sldId="404"/>
            <ac:spMk id="3" creationId="{E5A9EC61-50C5-4F8A-8404-02D930B19A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73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8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5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3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3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45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4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40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03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60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9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7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99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97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422531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2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5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329870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32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9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58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0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45045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/>
              <a:t>$#,###,###</a:t>
            </a:r>
            <a:endParaRPr lang="en-US" sz="3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222003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487162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3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8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79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4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03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2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3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45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9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1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64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2" y="1793642"/>
            <a:ext cx="7101087" cy="1635358"/>
          </a:xfrm>
        </p:spPr>
        <p:txBody>
          <a:bodyPr/>
          <a:lstStyle/>
          <a:p>
            <a:r>
              <a:rPr lang="en-US"/>
              <a:t>Phishing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8765F37-51A0-4F26-8767-A62D82F85605}"/>
              </a:ext>
            </a:extLst>
          </p:cNvPr>
          <p:cNvSpPr txBox="1">
            <a:spLocks/>
          </p:cNvSpPr>
          <p:nvPr/>
        </p:nvSpPr>
        <p:spPr>
          <a:xfrm>
            <a:off x="609602" y="3601615"/>
            <a:ext cx="7834602" cy="9330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5861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949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2800" b="0">
                <a:solidFill>
                  <a:schemeClr val="accent3"/>
                </a:solidFill>
              </a:rPr>
              <a:t>Introduction, Types of Phishing Attempts and What to Do if you Click a Phishing Link</a:t>
            </a:r>
          </a:p>
        </p:txBody>
      </p:sp>
    </p:spTree>
    <p:extLst>
      <p:ext uri="{BB962C8B-B14F-4D97-AF65-F5344CB8AC3E}">
        <p14:creationId xmlns:p14="http://schemas.microsoft.com/office/powerpoint/2010/main" val="123532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576274"/>
            <a:ext cx="8839199" cy="1001980"/>
          </a:xfrm>
        </p:spPr>
        <p:txBody>
          <a:bodyPr/>
          <a:lstStyle/>
          <a:p>
            <a:r>
              <a:rPr lang="en-US"/>
              <a:t>Organization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474238"/>
            <a:ext cx="8710984" cy="417726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When an attacker targets a business, it is often after something more specific.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These types of ransomware will also very often contain information about the company.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Phishing attacks are almost always the first step for an attacker getting access to a company’s network for a data breach.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576274"/>
            <a:ext cx="8839199" cy="1001980"/>
          </a:xfrm>
        </p:spPr>
        <p:txBody>
          <a:bodyPr/>
          <a:lstStyle/>
          <a:p>
            <a:r>
              <a:rPr lang="en-US"/>
              <a:t>Organization Phishing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578254"/>
            <a:ext cx="8710984" cy="407324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/>
              <a:t>Common Examples Include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request from the CEO to transfer them money.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Emails spoofed to look internal to a company.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An email from a potential supplier, vendor, or client containing an attachment.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1588-C590-456E-83C5-795EAE7AE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295709"/>
            <a:ext cx="9577588" cy="1635518"/>
          </a:xfrm>
        </p:spPr>
        <p:txBody>
          <a:bodyPr/>
          <a:lstStyle/>
          <a:p>
            <a:r>
              <a:rPr lang="en-US"/>
              <a:t>Types of Phishing Attacks</a:t>
            </a:r>
          </a:p>
        </p:txBody>
      </p:sp>
    </p:spTree>
    <p:extLst>
      <p:ext uri="{BB962C8B-B14F-4D97-AF65-F5344CB8AC3E}">
        <p14:creationId xmlns:p14="http://schemas.microsoft.com/office/powerpoint/2010/main" val="170163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Different Types of Phishing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578254"/>
            <a:ext cx="9139705" cy="407324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There are many different types of phishing attacks. The difference is the method used to contact the victim.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388A3-B251-42B9-9AC7-2E546CC86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63" y="2781836"/>
            <a:ext cx="2750645" cy="329198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BEFA333-9C1E-43C9-93B8-483AA6C4E2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Image Source: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</a:t>
            </a:r>
            <a:endParaRPr lang="en-US">
              <a:solidFill>
                <a:schemeClr val="bg1">
                  <a:lumMod val="95000"/>
                </a:schemeClr>
              </a:solidFill>
              <a:ea typeface="+mn-lt"/>
              <a:cs typeface="+mn-lt"/>
            </a:endParaRPr>
          </a:p>
          <a:p>
            <a:endParaRPr lang="en-US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108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Email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24948"/>
            <a:ext cx="8710984" cy="432655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By far the most common type of phishing.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sender will try to collect personal or financial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These emails will try to get you to click on a link or attachment in the email which will either infect your computer or take you to an illegitimate website.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will often impersonate a real organization such as Facebook, Apple, Google, or a bank.</a:t>
            </a:r>
            <a:endParaRPr lang="en-US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Contest Winner / Money Recipient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906"/>
            <a:ext cx="9000930" cy="41865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These will say you won/received a prize or money and ask for personal information and/or money in order to send it to you.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Real example from the inbox: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“My boss have decided and instruct me to contact you secretly to transfer the sum of $55.5M, to claim it, provide us your full name, address and proof of a copy of a recent tax return”</a:t>
            </a:r>
            <a:endParaRPr lang="en-US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89C0A-90B3-42B7-9EB6-0065A98B60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They are likely trying to get your personal information, and potentially money.</a:t>
            </a:r>
          </a:p>
        </p:txBody>
      </p:sp>
    </p:spTree>
    <p:extLst>
      <p:ext uri="{BB962C8B-B14F-4D97-AF65-F5344CB8AC3E}">
        <p14:creationId xmlns:p14="http://schemas.microsoft.com/office/powerpoint/2010/main" val="3462982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Friend / Family Needs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906"/>
            <a:ext cx="9000930" cy="418659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involves some spoofing; a hacker will pretend to be a friend or family member asking for money.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Real example from the inbox: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“Hi, this is your cousin XXXXX, I know it’s been a while but I need some help, I am stuck in Spain and need to get home. Could you please send me $200 for a plane ticket? I’ll pay you back when I get home, please send an etransfer to YYYYY”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3490A-992C-48FE-8F01-6F37072380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They are trying to get money in the example listed below.</a:t>
            </a:r>
          </a:p>
        </p:txBody>
      </p:sp>
    </p:spTree>
    <p:extLst>
      <p:ext uri="{BB962C8B-B14F-4D97-AF65-F5344CB8AC3E}">
        <p14:creationId xmlns:p14="http://schemas.microsoft.com/office/powerpoint/2010/main" val="360575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Verdana"/>
                <a:ea typeface="Verdana"/>
                <a:cs typeface="Verdana"/>
              </a:rPr>
              <a:t>Issues with Your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906"/>
            <a:ext cx="9000930" cy="41865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Involves someone pretending to be a big company, saying there is an issue with your account.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Real example from the inbox: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“We have found an error with your YouTube account, please sign in with the link below to </a:t>
            </a:r>
            <a:br>
              <a:rPr lang="en-US">
                <a:ea typeface="Verdana" panose="020B0604030504040204"/>
                <a:cs typeface="Verdana" panose="020B0604030504040204"/>
              </a:rPr>
            </a:br>
            <a:r>
              <a:rPr lang="en-US"/>
              <a:t>fix it”</a:t>
            </a:r>
            <a:endParaRPr lang="en-US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4E45D-A6DA-4E8C-A08B-819D015B28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They are trying to get your username and password for the service.</a:t>
            </a:r>
          </a:p>
        </p:txBody>
      </p:sp>
    </p:spTree>
    <p:extLst>
      <p:ext uri="{BB962C8B-B14F-4D97-AF65-F5344CB8AC3E}">
        <p14:creationId xmlns:p14="http://schemas.microsoft.com/office/powerpoint/2010/main" val="269682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-1087189"/>
            <a:ext cx="8376457" cy="10019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Issues with your Account (Image)</a:t>
            </a:r>
          </a:p>
        </p:txBody>
      </p:sp>
      <p:pic>
        <p:nvPicPr>
          <p:cNvPr id="7" name="Picture 6" descr="Picture of a thief asking the viewer to enter their personal login information for them.">
            <a:extLst>
              <a:ext uri="{FF2B5EF4-FFF2-40B4-BE49-F238E27FC236}">
                <a16:creationId xmlns:a16="http://schemas.microsoft.com/office/drawing/2014/main" id="{EDFB3752-A1C4-4BA2-984A-0CB8CCFB8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89" y="1354460"/>
            <a:ext cx="4885480" cy="476506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4E45D-A6DA-4E8C-A08B-819D015B28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They are trying to get your username and password for the service.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Image Source: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</a:t>
            </a:r>
            <a:endParaRPr lang="en-US">
              <a:solidFill>
                <a:schemeClr val="bg1">
                  <a:lumMod val="95000"/>
                </a:schemeClr>
              </a:solidFill>
              <a:ea typeface="+mn-lt"/>
              <a:cs typeface="+mn-lt"/>
            </a:endParaRPr>
          </a:p>
          <a:p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25564F-332F-4426-8592-AD2DE58EE069}"/>
              </a:ext>
            </a:extLst>
          </p:cNvPr>
          <p:cNvSpPr txBox="1">
            <a:spLocks/>
          </p:cNvSpPr>
          <p:nvPr/>
        </p:nvSpPr>
        <p:spPr>
          <a:xfrm>
            <a:off x="609601" y="500587"/>
            <a:ext cx="8376457" cy="10019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861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>
                <a:latin typeface="Verdana"/>
                <a:ea typeface="Verdana"/>
                <a:cs typeface="Verdana"/>
              </a:rPr>
              <a:t>Issues with Your Account</a:t>
            </a:r>
          </a:p>
        </p:txBody>
      </p:sp>
    </p:spTree>
    <p:extLst>
      <p:ext uri="{BB962C8B-B14F-4D97-AF65-F5344CB8AC3E}">
        <p14:creationId xmlns:p14="http://schemas.microsoft.com/office/powerpoint/2010/main" val="2201513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CRA Tax Return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46246"/>
            <a:ext cx="9066244" cy="420525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specific example around tax season.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These emails will usually have one of two flavours: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You have gotten a high tax return.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There are issues with your return.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Real example from the inbox: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“Hello, we regret to inform you that you’re being audited, please click here to see the details”</a:t>
            </a:r>
            <a:endParaRPr lang="en-US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9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F0FC-C438-4F69-A65F-6606247F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461828" cy="1001980"/>
          </a:xfrm>
        </p:spPr>
        <p:txBody>
          <a:bodyPr/>
          <a:lstStyle/>
          <a:p>
            <a:r>
              <a:rPr lang="en-US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1B04F-E93C-405E-959C-128F57928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4"/>
            <a:ext cx="8710984" cy="407324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Discover the different types of phishing and common examples of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Why phishing is so prevalent.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Being able to recognize the signs of a phishing attempt.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What to do if you accidentally click on a phishing link.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6A91D-D7D3-48A3-B915-972E7AEFE5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3F5F5-7776-394F-A41F-3BAFC9CC9F8E}" type="slidenum">
              <a:rPr kumimoji="0" lang="en-US" sz="1575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57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CRA Tax Return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46246"/>
            <a:ext cx="9000930" cy="420525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CRA will never include a link in an email.</a:t>
            </a:r>
            <a:endParaRPr lang="en-US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Legitimate CRA emails will say something to the </a:t>
            </a:r>
            <a:br>
              <a:rPr lang="en-US"/>
            </a:br>
            <a:r>
              <a:rPr lang="en-US"/>
              <a:t>effect of…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“Hello, you have an unread email in your CRA account inbox, please log in to the account to see the details”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will not contain a link; it will tell you to access the website on your own to view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5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Random eTransfers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46246"/>
            <a:ext cx="9000930" cy="420525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Someone sent you an eTransfer.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These can look very legitimate, but the sender can tip you off.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Companies will not send you eTransfers.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Real Example from the inbox: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"Google has sent you a deposit of $1,000, click here to logon to your account and </a:t>
            </a:r>
            <a:r>
              <a:rPr lang="en-US" err="1"/>
              <a:t>despoit</a:t>
            </a:r>
            <a:r>
              <a:rPr lang="en-US"/>
              <a:t> it”</a:t>
            </a:r>
            <a:endParaRPr lang="en-US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53CBB-135B-4A68-B1BD-04774EC28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The scammer is trying to get your financial information.</a:t>
            </a:r>
          </a:p>
          <a:p>
            <a:r>
              <a:rPr lang="en-US"/>
              <a:t>The spelling mistake in the example is intentional, while the message looked legitimate, it had spelling errors that can also tip you off.</a:t>
            </a:r>
          </a:p>
        </p:txBody>
      </p:sp>
    </p:spTree>
    <p:extLst>
      <p:ext uri="{BB962C8B-B14F-4D97-AF65-F5344CB8AC3E}">
        <p14:creationId xmlns:p14="http://schemas.microsoft.com/office/powerpoint/2010/main" val="3190935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Account Expiring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8710984" cy="418659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These will say your account for a service is about to expire, and you should click the link to renew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Real example from the inbox.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“Hello, your apple account is set to expire tomorrow due to inactivity, to renew it and avoid losing your information and downloads, please visit (shady link here)”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B4775-7075-4B9B-8D04-276F161055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The scammer is trying to get your account information.</a:t>
            </a:r>
          </a:p>
        </p:txBody>
      </p:sp>
    </p:spTree>
    <p:extLst>
      <p:ext uri="{BB962C8B-B14F-4D97-AF65-F5344CB8AC3E}">
        <p14:creationId xmlns:p14="http://schemas.microsoft.com/office/powerpoint/2010/main" val="2225238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94630" cy="1001980"/>
          </a:xfrm>
        </p:spPr>
        <p:txBody>
          <a:bodyPr/>
          <a:lstStyle/>
          <a:p>
            <a:r>
              <a:rPr lang="en-US"/>
              <a:t>Virus / Compromised Account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8710984" cy="418659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An email informing you that you have a virus on your computer.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An email informing you that your account has been compromised.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Both will get you to click a link or attachment and enter information to fix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B4775-7075-4B9B-8D04-276F161055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The scammer is trying to get your personal and account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97839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01069" cy="1001980"/>
          </a:xfrm>
        </p:spPr>
        <p:txBody>
          <a:bodyPr/>
          <a:lstStyle/>
          <a:p>
            <a:r>
              <a:rPr lang="en-US"/>
              <a:t>Virus / Compromised Account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8710984" cy="418659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Real examples from the inbox: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“Your computer has a virus, please click this link to start cleaning your computer now.”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“Oh no! Someone has compromised your Facebook account, please see the attachment to learn how to fix it”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B4775-7075-4B9B-8D04-276F161055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/>
              <a:t>The scammer is trying to get your personal and account information.</a:t>
            </a:r>
          </a:p>
        </p:txBody>
      </p:sp>
    </p:spTree>
    <p:extLst>
      <p:ext uri="{BB962C8B-B14F-4D97-AF65-F5344CB8AC3E}">
        <p14:creationId xmlns:p14="http://schemas.microsoft.com/office/powerpoint/2010/main" val="2440848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Smishing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397" y="1464906"/>
            <a:ext cx="8823041" cy="41865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</a:t>
            </a:r>
            <a:r>
              <a:rPr lang="en-US" b="1"/>
              <a:t> </a:t>
            </a:r>
            <a:r>
              <a:rPr lang="en-US"/>
              <a:t>type of phishing attack that involves sending SMS (text messages) to the victim.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will often involve a link being sent to you from your service provider or an unknown source that will attempt to get you to reveal personal information (via logon or otherwise).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Often, these will be a message pretending to be from Apple, Google, your phone service provider, or a bank.</a:t>
            </a:r>
            <a:endParaRPr lang="en-US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59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Examples of Smishing</a:t>
            </a:r>
          </a:p>
        </p:txBody>
      </p:sp>
      <p:pic>
        <p:nvPicPr>
          <p:cNvPr id="6" name="Picture 5" descr="A text alert that reads: Alert! Your Bmo Bank account has been suspended. To unlock your account, click here. This is followed by a suspicious link.">
            <a:extLst>
              <a:ext uri="{FF2B5EF4-FFF2-40B4-BE49-F238E27FC236}">
                <a16:creationId xmlns:a16="http://schemas.microsoft.com/office/drawing/2014/main" id="{2D6478C2-316F-401A-87D5-BD28D816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2329239"/>
            <a:ext cx="2732218" cy="2199521"/>
          </a:xfrm>
          <a:prstGeom prst="rect">
            <a:avLst/>
          </a:prstGeom>
        </p:spPr>
      </p:pic>
      <p:pic>
        <p:nvPicPr>
          <p:cNvPr id="5" name="Picture 4" descr="Text message that reads: Your Apple ID account has been locked due to unauthorised login attempts. Please login here and verify your information.&#10;This is followed by a suspicious link.">
            <a:extLst>
              <a:ext uri="{FF2B5EF4-FFF2-40B4-BE49-F238E27FC236}">
                <a16:creationId xmlns:a16="http://schemas.microsoft.com/office/drawing/2014/main" id="{E65DED73-ADF5-4C0D-907B-A6D6627E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16" y="195943"/>
            <a:ext cx="3162560" cy="57965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92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Vishing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8710984" cy="41865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Vishing is voice phishing.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is a very common method of attack, as it takes advantage of the victim’s lack of knowledge or fear of repercussions.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Often, they will try to get you to pay money for them to “fix” the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7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Examples of Vishing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9017356" cy="41865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Calls from the “CRA” claiming that there is a warrant out for your arrest unless you speak to an agent.</a:t>
            </a:r>
          </a:p>
          <a:p>
            <a:pPr marL="951865" lvl="1" indent="-36576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takes advantage of people’s fear of getting in trouble with the law.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Calls from “Microsoft” claiming that they have discovered viruses on your computer.</a:t>
            </a:r>
            <a:endParaRPr lang="en-US">
              <a:ea typeface="Verdana"/>
              <a:cs typeface="Verdana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This takes advantage of people who are not as familiar with computers.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The Job Posting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8710984" cy="41865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posting from a company with little to no information or pretending to be a larger company.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Once you apply, they will email you asking you to give them more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will offer you the job without an interview, or with only a phone interview.</a:t>
            </a:r>
            <a:endParaRPr lang="en-US">
              <a:ea typeface="Verdana"/>
              <a:cs typeface="Verdan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will then ask for your financial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1588-C590-456E-83C5-795EAE7AE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3482"/>
            <a:ext cx="7250674" cy="1635518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13110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Example of Job Posting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8710984" cy="418659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“Hi Julie,</a:t>
            </a:r>
          </a:p>
          <a:p>
            <a:pPr>
              <a:lnSpc>
                <a:spcPct val="150000"/>
              </a:lnSpc>
            </a:pPr>
            <a:r>
              <a:rPr lang="en-US"/>
              <a:t>Thank you for applying to be our sales consultant, we are happy to offer you the job. We will pay you a rate of $23 per hour 35 hours a week. </a:t>
            </a:r>
          </a:p>
          <a:p>
            <a:pPr>
              <a:lnSpc>
                <a:spcPct val="150000"/>
              </a:lnSpc>
            </a:pPr>
            <a:r>
              <a:rPr lang="en-US"/>
              <a:t>Please email me with the attached form to indicate your acceptance.”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66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58D5-EFA6-4BE3-A688-224492DF0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584" y="2325327"/>
            <a:ext cx="9801724" cy="1635518"/>
          </a:xfrm>
        </p:spPr>
        <p:txBody>
          <a:bodyPr/>
          <a:lstStyle/>
          <a:p>
            <a:r>
              <a:rPr lang="en-US"/>
              <a:t>Story – CRA Phishing</a:t>
            </a:r>
          </a:p>
        </p:txBody>
      </p:sp>
    </p:spTree>
    <p:extLst>
      <p:ext uri="{BB962C8B-B14F-4D97-AF65-F5344CB8AC3E}">
        <p14:creationId xmlns:p14="http://schemas.microsoft.com/office/powerpoint/2010/main" val="3781679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Story - CRA Phishing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8710984" cy="41865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first time I did my own taxes I was sort of nervous wondering if I did them correctly.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About two weeks after I submitted it, I got an email saying that there was an error with my submission, and I was to be audited.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I did not comply and check the message and follow their next steps, the fines would increase.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3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376457" cy="1001980"/>
          </a:xfrm>
        </p:spPr>
        <p:txBody>
          <a:bodyPr/>
          <a:lstStyle/>
          <a:p>
            <a:r>
              <a:rPr lang="en-US"/>
              <a:t>Story - CRA Phishing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906"/>
            <a:ext cx="8862809" cy="418659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 had my parents look at the email and my return before clicking the link.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were able to determine that it was a fake CRA email, as the CRA will not tell you to click a link in an email.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was a scam to infect my computer with malware and collect sensitive personal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/>
              <a:t>Story – What Could Have Happened?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8710984" cy="41865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My computer, and potentially my entire network of devices, could have been infected with malware.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My personal and financial information could have been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3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DD94-A294-4BFD-A816-9A5CBA0D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10984" cy="1001980"/>
          </a:xfrm>
        </p:spPr>
        <p:txBody>
          <a:bodyPr/>
          <a:lstStyle/>
          <a:p>
            <a:r>
              <a:rPr lang="en-US"/>
              <a:t>Story –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161B9-503E-4662-BA5A-D34648E54F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64906"/>
            <a:ext cx="8710984" cy="418659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Think before you click – read the email thoroughly, look at the email sender, hover over the link to see where it directs to but do not click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Be aware of scammers pretending to be the CRA or other companies.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will not tell you to click a link in your email, they will tell you to separately log on to your account and check your inbox there.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7E940-BA24-4733-A603-AB59754304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64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58D5-EFA6-4BE3-A688-224492DF0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584" y="2325327"/>
            <a:ext cx="9801724" cy="1635518"/>
          </a:xfrm>
        </p:spPr>
        <p:txBody>
          <a:bodyPr/>
          <a:lstStyle/>
          <a:p>
            <a:r>
              <a:rPr lang="en-US"/>
              <a:t>What Should I do if I Clicked a Phishing Link?</a:t>
            </a:r>
          </a:p>
        </p:txBody>
      </p:sp>
    </p:spTree>
    <p:extLst>
      <p:ext uri="{BB962C8B-B14F-4D97-AF65-F5344CB8AC3E}">
        <p14:creationId xmlns:p14="http://schemas.microsoft.com/office/powerpoint/2010/main" val="211344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38252" cy="1001980"/>
          </a:xfrm>
        </p:spPr>
        <p:txBody>
          <a:bodyPr/>
          <a:lstStyle/>
          <a:p>
            <a:r>
              <a:rPr lang="en-US"/>
              <a:t>I Clicked on a Link, What Should I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397" y="1455576"/>
            <a:ext cx="8926580" cy="439979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 click on a  phishing link, there are five steps to do immediately:</a:t>
            </a:r>
          </a:p>
          <a:p>
            <a:pPr marL="951865" lvl="1" indent="-36576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Do not enter any information.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951865" lvl="1" indent="-36576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Disconnect from the internet.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951865" lvl="1" indent="-36576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Backup any important files.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951865" lvl="1" indent="-36576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Run a virus scan.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951865" lvl="1" indent="-36576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Change all your passwords using a separate device.</a:t>
            </a:r>
            <a:endParaRPr lang="en-US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3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39672" cy="1001980"/>
          </a:xfrm>
        </p:spPr>
        <p:txBody>
          <a:bodyPr/>
          <a:lstStyle/>
          <a:p>
            <a:r>
              <a:rPr lang="en-US"/>
              <a:t>Why Do I Need to Disconnect?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55576"/>
            <a:ext cx="8562390" cy="439979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Disconnecting your device from the Internet after clicking a phishing email will stop the virus from infecting other devices on your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will help stop an attacker from stealing important confidential data from your computer.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your device is not connected to Wi-Fi, the attacker cannot remotely access or control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6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39672" cy="1001980"/>
          </a:xfrm>
        </p:spPr>
        <p:txBody>
          <a:bodyPr/>
          <a:lstStyle/>
          <a:p>
            <a:r>
              <a:rPr lang="en-US"/>
              <a:t>Why Backup Files?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55576"/>
            <a:ext cx="8562390" cy="439979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Backing up your files will allow you to access them once you get rid of the malware.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To do this, use an external hard drive or USB stick.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 backup your files regularly you will not need to do this unless there are any new files that you need since your last backup.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2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4C6B-0E17-4A3C-85F1-78B7744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-1097980"/>
            <a:ext cx="7106241" cy="1001980"/>
          </a:xfrm>
        </p:spPr>
        <p:txBody>
          <a:bodyPr/>
          <a:lstStyle/>
          <a:p>
            <a:r>
              <a:rPr lang="en-US"/>
              <a:t>What is Phishing? (Image)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34E-6A32-4C54-802F-092A445516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0" descr="Picture of a thief using a fishing line on a potential victim's laptop.">
            <a:extLst>
              <a:ext uri="{FF2B5EF4-FFF2-40B4-BE49-F238E27FC236}">
                <a16:creationId xmlns:a16="http://schemas.microsoft.com/office/drawing/2014/main" id="{EADC244D-E77D-4167-9187-D3E0B6178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83" y="1188526"/>
            <a:ext cx="6995766" cy="44809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9322D0-B3DD-4CD6-A8FC-F84AA6991EF2}"/>
              </a:ext>
            </a:extLst>
          </p:cNvPr>
          <p:cNvSpPr txBox="1">
            <a:spLocks/>
          </p:cNvSpPr>
          <p:nvPr/>
        </p:nvSpPr>
        <p:spPr>
          <a:xfrm>
            <a:off x="609601" y="496851"/>
            <a:ext cx="7106241" cy="10019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861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What is Phishing?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58027-4DB3-4C12-9256-CF506DAF152D}"/>
              </a:ext>
            </a:extLst>
          </p:cNvPr>
          <p:cNvSpPr txBox="1"/>
          <p:nvPr/>
        </p:nvSpPr>
        <p:spPr>
          <a:xfrm>
            <a:off x="4724400" y="3200400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chemeClr val="bg2"/>
                </a:solidFill>
              </a:rPr>
              <a:t>Image Source: https://pixabay.com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5BE754B-A0FF-44F7-A84B-C04B2FFCF704}"/>
              </a:ext>
            </a:extLst>
          </p:cNvPr>
          <p:cNvSpPr txBox="1">
            <a:spLocks/>
          </p:cNvSpPr>
          <p:nvPr/>
        </p:nvSpPr>
        <p:spPr>
          <a:xfrm>
            <a:off x="10011117" y="576274"/>
            <a:ext cx="1996245" cy="50752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Image Source: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</a:t>
            </a:r>
            <a:endParaRPr lang="en-US">
              <a:solidFill>
                <a:schemeClr val="bg1">
                  <a:lumMod val="95000"/>
                </a:schemeClr>
              </a:solidFill>
              <a:ea typeface="+mn-lt"/>
              <a:cs typeface="+mn-lt"/>
            </a:endParaRPr>
          </a:p>
          <a:p>
            <a:endParaRPr lang="en-US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9403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39672" cy="1001980"/>
          </a:xfrm>
        </p:spPr>
        <p:txBody>
          <a:bodyPr/>
          <a:lstStyle/>
          <a:p>
            <a:r>
              <a:rPr lang="en-US"/>
              <a:t>Why Run a Virus Scan?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55576"/>
            <a:ext cx="8613121" cy="439979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virus scan will help you determine if your computer has been infected and the scope of the infection.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Once the virus scan is complete, you should be able to quarantine or delete the threat.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1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39672" cy="1001980"/>
          </a:xfrm>
        </p:spPr>
        <p:txBody>
          <a:bodyPr/>
          <a:lstStyle/>
          <a:p>
            <a:r>
              <a:rPr lang="en-US"/>
              <a:t>How to Run a Virus Scan?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55576"/>
            <a:ext cx="8562390" cy="439979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is worth running several different virus scans (using different programs).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It is also worth running a boot virus scan.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If you are not sure how to do this, it may be worth having a professional help you with this.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You may need to complete a system restore or recovery depending on the scope of the infection.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7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39672" cy="1001980"/>
          </a:xfrm>
        </p:spPr>
        <p:txBody>
          <a:bodyPr/>
          <a:lstStyle/>
          <a:p>
            <a:r>
              <a:rPr lang="en-US"/>
              <a:t>Why Change my Passwords?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55576"/>
            <a:ext cx="8562390" cy="439979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Changing your passwords ensures that the hacker cannot access any accounts compromised by the phishing attack.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You should change the passwords on a different device rather than the one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4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58D5-EFA6-4BE3-A688-224492DF0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3482"/>
            <a:ext cx="9801724" cy="1635518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31280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216979" cy="1001980"/>
          </a:xfrm>
        </p:spPr>
        <p:txBody>
          <a:bodyPr/>
          <a:lstStyle/>
          <a:p>
            <a:r>
              <a:rPr lang="en-US"/>
              <a:t>Protect Yourself from Phishing (1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763486"/>
            <a:ext cx="9133266" cy="409188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most important thing when it comes to stopping phishing attacks is to pay attention to what emails, texts, and phone calls you receive.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Do not click on hyperlinks or attachments unless you were expecting one and know where/who it came from.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Think before you click!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2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236298" cy="1001980"/>
          </a:xfrm>
        </p:spPr>
        <p:txBody>
          <a:bodyPr/>
          <a:lstStyle/>
          <a:p>
            <a:r>
              <a:rPr lang="en-US"/>
              <a:t>Protect Yourself from Phishing (2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763486"/>
            <a:ext cx="8710984" cy="409188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Pay attention to the sender and double check to make sure it is coming from an email address you recognize or would expect.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Phishing scams will very often claim you won a prize to get you excited, do not be tempted by 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Companies will not just ask you for your information over text and email.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2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229858" cy="1001980"/>
          </a:xfrm>
        </p:spPr>
        <p:txBody>
          <a:bodyPr/>
          <a:lstStyle/>
          <a:p>
            <a:r>
              <a:rPr lang="en-US"/>
              <a:t>Protect Yourself from Phishing (3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763486"/>
            <a:ext cx="8710984" cy="409188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friend, colleague, company, or organization contacts you and you were not expecting it, or it seems out of place, consider the following: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Try to contact them another way, for example if they emailed you, call them.</a:t>
            </a:r>
            <a:endParaRPr lang="en-US" dirty="0">
              <a:ea typeface="Verdana"/>
              <a:cs typeface="Verdana"/>
            </a:endParaRPr>
          </a:p>
          <a:p>
            <a:pPr marL="1857375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Do not use a phone number provided in the email. Call the number posted on their secure, verified website.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1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97661" cy="1001980"/>
          </a:xfrm>
        </p:spPr>
        <p:txBody>
          <a:bodyPr/>
          <a:lstStyle/>
          <a:p>
            <a:r>
              <a:rPr lang="en-US" dirty="0"/>
              <a:t>Protect Yourself from Phishing (4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763486"/>
            <a:ext cx="8710984" cy="409188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friend, colleague, company, or organization contacts you and you were not expecting it, or it seems out of place, consider the following: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decide to email back to check for validity, start a separate email directly to the correct email of the person you are trying to reach.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dirty="0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80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97661" cy="1001980"/>
          </a:xfrm>
        </p:spPr>
        <p:txBody>
          <a:bodyPr/>
          <a:lstStyle/>
          <a:p>
            <a:r>
              <a:rPr lang="en-US" dirty="0"/>
              <a:t>Protect Yourself from Phishing (5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38335"/>
            <a:ext cx="8767663" cy="471703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Look over the content of the email to make sure it is what you would expect from that person/company.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it is littered with spelling/grammatical errors, it is probably not legitimate.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it is claiming you won a prize you did not enter to win, it is probably not legitimate.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Emails that have small amounts of content, asking you to click a link, are probably not legitimate.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dirty="0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921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FFAE31-03DF-4C7C-9918-34D686E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223419" cy="1001980"/>
          </a:xfrm>
        </p:spPr>
        <p:txBody>
          <a:bodyPr/>
          <a:lstStyle/>
          <a:p>
            <a:r>
              <a:rPr lang="en-US" dirty="0"/>
              <a:t>Protect Yourself from Phishing (6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9EC61-50C5-4F8A-8404-02D930B19A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38335"/>
            <a:ext cx="9223417" cy="471703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 the common phone phishing scams (vishing) so you can recognize when it is not real.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Examples include: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CRA does not call you to threaten you with prison unless you speak to them.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Microsoft will not call you about computer viruses.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Duct cleaning services are not legitimately calling you to get you an estimate on cleaning your ducts.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6AC85-225F-44AD-8BFB-DF4F5D7EBA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dirty="0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2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4C6B-0E17-4A3C-85F1-78B77448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Phishing?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064F-F7A7-4D56-AC21-C919D34BD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46245"/>
            <a:ext cx="8710984" cy="420525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Phishing is a type of cyberattack which involves contacting someone through email, phone, websites, or text message.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 victim is then asked to click or do something that the attacker wants, such as: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Clicking a link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Opening a document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Sending money</a:t>
            </a:r>
            <a:endParaRPr lang="en-US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5B34E-6A32-4C54-802F-092A445516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6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dirty="0" smtClean="0"/>
              <a:pPr/>
              <a:t>50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0B0C-C54A-4013-ACA8-ACFBD13B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3C0D6-BC8B-4995-B92D-3C0C44D1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22310"/>
            <a:ext cx="8217158" cy="442919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Mash, Marina. "Dear YouTubers, phishers are after your accounts." </a:t>
            </a:r>
            <a:r>
              <a:rPr lang="en-US" sz="2000" i="1" dirty="0"/>
              <a:t>Kaspersky</a:t>
            </a:r>
            <a:r>
              <a:rPr lang="en-US" sz="2000" dirty="0"/>
              <a:t>, 7 May 2019, www.kaspersky.com/blog/youtube-channel-owners-phishing/26894/. Accessed 25 Nov.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"Re-Hashed: Phishing Email Examples — The Best &amp; Worst." </a:t>
            </a:r>
            <a:r>
              <a:rPr lang="en-US" sz="2000" i="1" dirty="0" err="1"/>
              <a:t>HashedOut</a:t>
            </a:r>
            <a:r>
              <a:rPr lang="en-US" sz="2000" dirty="0"/>
              <a:t>, 21 Oct. 2020, www.thesslstore.com/blog/phishing-email-examples-the-best-worst/. Accessed 25 Nov. 2020.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7244D-89A8-4677-AF70-CB4CC784A0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dirty="0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52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0B0C-C54A-4013-ACA8-ACFBD13B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3C0D6-BC8B-4995-B92D-3C0C44D1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222310"/>
            <a:ext cx="9094235" cy="442919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"What Is Phishing?" </a:t>
            </a:r>
            <a:r>
              <a:rPr lang="en-US" sz="2000" i="1"/>
              <a:t>Phishing.org</a:t>
            </a:r>
            <a:r>
              <a:rPr lang="en-US" sz="2000"/>
              <a:t>, www.phishing.org/what-is-phishing. Accessed 25 Nov.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Ahmed, Arooj. "A Phishing Scam Is Targeting Instagram Users To Steal Email And Instagram Credentials." </a:t>
            </a:r>
            <a:r>
              <a:rPr lang="en-US" sz="2000" i="1"/>
              <a:t>Digital Information World</a:t>
            </a:r>
            <a:r>
              <a:rPr lang="en-US" sz="2000"/>
              <a:t>, 3 Sept. 2020, www.digitalinformationworld.com/2020/09/a-phishing-scam-is-targeting-instagram-users-to-steal-email-and-instagram-credentials.html. Accessed 25 Nov.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"What to Do if You Click on a Phishing Link?" </a:t>
            </a:r>
            <a:r>
              <a:rPr lang="en-US" sz="2000" i="1"/>
              <a:t>The Defence Works</a:t>
            </a:r>
            <a:r>
              <a:rPr lang="en-US" sz="2000"/>
              <a:t>, 23 Aug. 2019, thedefenceworks.com/blog/what-to-do-if-you-click-on-a-phishing-link/. Accessed 25 Nov.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7244D-89A8-4677-AF70-CB4CC784A0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0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576274"/>
            <a:ext cx="8839199" cy="1001980"/>
          </a:xfrm>
        </p:spPr>
        <p:txBody>
          <a:bodyPr/>
          <a:lstStyle/>
          <a:p>
            <a:r>
              <a:rPr lang="en-US"/>
              <a:t>Why Send the Phishing Message?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326122"/>
            <a:ext cx="8861609" cy="407324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There are many different motives for sending a phishing message.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can be different depending on the target.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Attackers will target individuals in a business to infect a network, steal information, steal money, or ransom a business.</a:t>
            </a:r>
            <a:endParaRPr lang="en-US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Attackers target individuals for personal, account, and financial information.</a:t>
            </a:r>
            <a:endParaRPr lang="en-US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576274"/>
            <a:ext cx="8839199" cy="1001980"/>
          </a:xfrm>
        </p:spPr>
        <p:txBody>
          <a:bodyPr/>
          <a:lstStyle/>
          <a:p>
            <a:r>
              <a:rPr lang="en-US"/>
              <a:t>Personal Account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8" y="1399592"/>
            <a:ext cx="8710984" cy="425190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When you get a phishing email on a personal email, or your personal phone, there are a few things it could be after: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Money or financial information.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Personal information.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Account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They are often widespread attacks after smaller amounts of money or passwords.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-1001980"/>
            <a:ext cx="8839199" cy="1001980"/>
          </a:xfrm>
        </p:spPr>
        <p:txBody>
          <a:bodyPr/>
          <a:lstStyle/>
          <a:p>
            <a:r>
              <a:rPr lang="en-US"/>
              <a:t>Personal Account Phishing (Image)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Picture of a thief coming out of a laptop and stealing credit card numbers.">
            <a:extLst>
              <a:ext uri="{FF2B5EF4-FFF2-40B4-BE49-F238E27FC236}">
                <a16:creationId xmlns:a16="http://schemas.microsoft.com/office/drawing/2014/main" id="{1F6FC6C9-0152-4318-83C5-96618F98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62" y="1245031"/>
            <a:ext cx="7983050" cy="4868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36284BD-3538-46ED-8286-AF65B4E9AE71}"/>
              </a:ext>
            </a:extLst>
          </p:cNvPr>
          <p:cNvSpPr txBox="1">
            <a:spLocks/>
          </p:cNvSpPr>
          <p:nvPr/>
        </p:nvSpPr>
        <p:spPr>
          <a:xfrm>
            <a:off x="632004" y="496858"/>
            <a:ext cx="8839199" cy="10019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861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b="1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Personal Account Phishing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16849E0-3FED-453B-A1FA-705DAECD6B79}"/>
              </a:ext>
            </a:extLst>
          </p:cNvPr>
          <p:cNvSpPr txBox="1">
            <a:spLocks/>
          </p:cNvSpPr>
          <p:nvPr/>
        </p:nvSpPr>
        <p:spPr>
          <a:xfrm>
            <a:off x="10011117" y="576274"/>
            <a:ext cx="1996245" cy="50752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52428" indent="-366319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515073" indent="-342854" algn="l" defTabSz="586109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2051383" indent="-293055" algn="l" defTabSz="58610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  <a:defRPr sz="1575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637492" indent="-293055" algn="l" defTabSz="586109" rtl="0" eaLnBrk="1" latinLnBrk="0" hangingPunct="1">
              <a:spcBef>
                <a:spcPct val="20000"/>
              </a:spcBef>
              <a:buFont typeface="Arial"/>
              <a:buChar char="»"/>
              <a:defRPr sz="25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3223602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71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821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930" indent="-293055" algn="l" defTabSz="586109" rtl="0" eaLnBrk="1" latinLnBrk="0" hangingPunct="1">
              <a:spcBef>
                <a:spcPct val="20000"/>
              </a:spcBef>
              <a:buFont typeface="Arial"/>
              <a:buChar char="•"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</a:rPr>
              <a:t>Image Source: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</a:t>
            </a:r>
            <a:endParaRPr lang="en-US">
              <a:solidFill>
                <a:schemeClr val="bg1">
                  <a:lumMod val="95000"/>
                </a:schemeClr>
              </a:solidFill>
              <a:ea typeface="+mn-lt"/>
              <a:cs typeface="+mn-lt"/>
            </a:endParaRPr>
          </a:p>
          <a:p>
            <a:endParaRPr lang="en-US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2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585D-3E9D-46D9-89BF-EA615E29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8" y="576274"/>
            <a:ext cx="8839199" cy="1001980"/>
          </a:xfrm>
        </p:spPr>
        <p:txBody>
          <a:bodyPr/>
          <a:lstStyle/>
          <a:p>
            <a:r>
              <a:rPr lang="en-US"/>
              <a:t>Personal Account Phishing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DA48-9BF6-4151-B896-199F7FD1C0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387" y="1315616"/>
            <a:ext cx="8839199" cy="43358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/>
              <a:t>Common Examples Include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Tricking you into revealing your financial details by pretending to be your bank.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Getting your password by asking you to log on to your account.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Installing malware or ransomware on your computer.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Getting you to input account credentials on their fake 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C82A-6705-4048-8919-555C2EB7A96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15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5" ma:contentTypeDescription="Create a new document." ma:contentTypeScope="" ma:versionID="c183259e96b93bb55ec65c00dc4710db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5407611dcce839ce7dfff2551250fc5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76F034-9E2B-4120-8886-D7DCBCF702C8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22F464-0228-4568-A412-2625753C10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E479AD-632F-44E1-BE44-DD4D05FB0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1_Office Theme</vt:lpstr>
      <vt:lpstr>Phishing</vt:lpstr>
      <vt:lpstr>Learning Outcomes for this Module</vt:lpstr>
      <vt:lpstr>Introduction</vt:lpstr>
      <vt:lpstr>What is Phishing? (Image)</vt:lpstr>
      <vt:lpstr>What is Phishing?</vt:lpstr>
      <vt:lpstr>Why Send the Phishing Message?</vt:lpstr>
      <vt:lpstr>Personal Account Phishing</vt:lpstr>
      <vt:lpstr>Personal Account Phishing (Image)</vt:lpstr>
      <vt:lpstr>Personal Account Phishing </vt:lpstr>
      <vt:lpstr>Organization Phishing</vt:lpstr>
      <vt:lpstr>Organization Phishing </vt:lpstr>
      <vt:lpstr>Types of Phishing Attacks</vt:lpstr>
      <vt:lpstr>Different Types of Phishing Attacks</vt:lpstr>
      <vt:lpstr>Email Phishing</vt:lpstr>
      <vt:lpstr>Contest Winner / Money Recipient</vt:lpstr>
      <vt:lpstr>Friend / Family Needs Help</vt:lpstr>
      <vt:lpstr>Issues with Your Account</vt:lpstr>
      <vt:lpstr>Issues with your Account (Image)</vt:lpstr>
      <vt:lpstr>CRA Tax Return (1 of 2)</vt:lpstr>
      <vt:lpstr>CRA Tax Return (2 of 2)</vt:lpstr>
      <vt:lpstr>Random eTransfers</vt:lpstr>
      <vt:lpstr>Account Expiring</vt:lpstr>
      <vt:lpstr>Virus / Compromised Account (1 of 2)</vt:lpstr>
      <vt:lpstr>Virus / Compromised Account (2 of 2)</vt:lpstr>
      <vt:lpstr>Smishing</vt:lpstr>
      <vt:lpstr>Examples of Smishing</vt:lpstr>
      <vt:lpstr>Vishing</vt:lpstr>
      <vt:lpstr>Examples of Vishing</vt:lpstr>
      <vt:lpstr>The Job Posting</vt:lpstr>
      <vt:lpstr>Example of Job Posting</vt:lpstr>
      <vt:lpstr>Story – CRA Phishing</vt:lpstr>
      <vt:lpstr>Story - CRA Phishing (1 of 2)</vt:lpstr>
      <vt:lpstr>Story - CRA Phishing (2 of 2)</vt:lpstr>
      <vt:lpstr>Story – What Could Have Happened?</vt:lpstr>
      <vt:lpstr>Story – Lessons Learned</vt:lpstr>
      <vt:lpstr>What Should I do if I Clicked a Phishing Link?</vt:lpstr>
      <vt:lpstr>I Clicked on a Link, What Should I do?</vt:lpstr>
      <vt:lpstr>Why Do I Need to Disconnect?</vt:lpstr>
      <vt:lpstr>Why Backup Files?</vt:lpstr>
      <vt:lpstr>Why Run a Virus Scan?</vt:lpstr>
      <vt:lpstr>How to Run a Virus Scan?</vt:lpstr>
      <vt:lpstr>Why Change my Passwords?</vt:lpstr>
      <vt:lpstr>Conclusion</vt:lpstr>
      <vt:lpstr>Protect Yourself from Phishing (1 of 6)</vt:lpstr>
      <vt:lpstr>Protect Yourself from Phishing (2 of 6)</vt:lpstr>
      <vt:lpstr>Protect Yourself from Phishing (3 of 6)</vt:lpstr>
      <vt:lpstr>Protect Yourself from Phishing (4 of 6)</vt:lpstr>
      <vt:lpstr>Protect Yourself from Phishing (5 of 6)</vt:lpstr>
      <vt:lpstr>Protect Yourself from Phishing (6 of 6)</vt:lpstr>
      <vt:lpstr>Canadian Internet Registration Authority (CIRA)</vt:lpstr>
      <vt:lpstr>References (1 of 2)</vt:lpstr>
      <vt:lpstr>References (2 of 2)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Phishing</dc:title>
  <dc:creator>Robinson, Lucas</dc:creator>
  <cp:keywords>phishing, security module, training</cp:keywords>
  <cp:revision>11</cp:revision>
  <dcterms:created xsi:type="dcterms:W3CDTF">2020-10-19T15:15:17Z</dcterms:created>
  <dcterms:modified xsi:type="dcterms:W3CDTF">2021-04-09T05:46:44Z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