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7"/>
  </p:notesMasterIdLst>
  <p:sldIdLst>
    <p:sldId id="305" r:id="rId5"/>
    <p:sldId id="315" r:id="rId6"/>
    <p:sldId id="317" r:id="rId7"/>
    <p:sldId id="335" r:id="rId8"/>
    <p:sldId id="336" r:id="rId9"/>
    <p:sldId id="533" r:id="rId10"/>
    <p:sldId id="457" r:id="rId11"/>
    <p:sldId id="569" r:id="rId12"/>
    <p:sldId id="452" r:id="rId13"/>
    <p:sldId id="453" r:id="rId14"/>
    <p:sldId id="454" r:id="rId15"/>
    <p:sldId id="558" r:id="rId16"/>
    <p:sldId id="456" r:id="rId17"/>
    <p:sldId id="556" r:id="rId18"/>
    <p:sldId id="557" r:id="rId19"/>
    <p:sldId id="338" r:id="rId20"/>
    <p:sldId id="570" r:id="rId21"/>
    <p:sldId id="545" r:id="rId22"/>
    <p:sldId id="461" r:id="rId23"/>
    <p:sldId id="559" r:id="rId24"/>
    <p:sldId id="560" r:id="rId25"/>
    <p:sldId id="561" r:id="rId26"/>
    <p:sldId id="467" r:id="rId27"/>
    <p:sldId id="398" r:id="rId28"/>
    <p:sldId id="321" r:id="rId29"/>
    <p:sldId id="469" r:id="rId30"/>
    <p:sldId id="462" r:id="rId31"/>
    <p:sldId id="463" r:id="rId32"/>
    <p:sldId id="464" r:id="rId33"/>
    <p:sldId id="465" r:id="rId34"/>
    <p:sldId id="480" r:id="rId35"/>
    <p:sldId id="466" r:id="rId36"/>
    <p:sldId id="471" r:id="rId37"/>
    <p:sldId id="378" r:id="rId38"/>
    <p:sldId id="380" r:id="rId39"/>
    <p:sldId id="563" r:id="rId40"/>
    <p:sldId id="562" r:id="rId41"/>
    <p:sldId id="441" r:id="rId42"/>
    <p:sldId id="565" r:id="rId43"/>
    <p:sldId id="568" r:id="rId44"/>
    <p:sldId id="566" r:id="rId45"/>
    <p:sldId id="56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2D1D5-3A16-4BEA-AEBB-026F1258DB0D}" v="4" dt="2021-04-13T18:33:41.074"/>
    <p1510:client id="{94153FA7-2D0C-4201-88A1-39B71D2A3DA7}" v="3" dt="2021-04-12T17:19:24.423"/>
    <p1510:client id="{A7B6A0C0-4A06-43F7-A68D-A40F0D3E4754}" v="30" dt="2021-04-12T18:01:54.505"/>
    <p1510:client id="{B0E2D291-28F0-4000-AB95-B2084CEFC898}" v="25" dt="2021-04-13T17:36:33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65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S::000815866@mohawkcollege.ca::b963ae9c-5f15-4b55-a858-19aff3f98de0" providerId="AD" clId="Web-{94153FA7-2D0C-4201-88A1-39B71D2A3DA7}"/>
    <pc:docChg chg="modSld">
      <pc:chgData name="Dunda, Brian [Student]" userId="S::000815866@mohawkcollege.ca::b963ae9c-5f15-4b55-a858-19aff3f98de0" providerId="AD" clId="Web-{94153FA7-2D0C-4201-88A1-39B71D2A3DA7}" dt="2021-04-12T17:19:23.079" v="1" actId="20577"/>
      <pc:docMkLst>
        <pc:docMk/>
      </pc:docMkLst>
      <pc:sldChg chg="modSp">
        <pc:chgData name="Dunda, Brian [Student]" userId="S::000815866@mohawkcollege.ca::b963ae9c-5f15-4b55-a858-19aff3f98de0" providerId="AD" clId="Web-{94153FA7-2D0C-4201-88A1-39B71D2A3DA7}" dt="2021-04-12T17:19:23.079" v="1" actId="20577"/>
        <pc:sldMkLst>
          <pc:docMk/>
          <pc:sldMk cId="1280114407" sldId="336"/>
        </pc:sldMkLst>
        <pc:spChg chg="mod">
          <ac:chgData name="Dunda, Brian [Student]" userId="S::000815866@mohawkcollege.ca::b963ae9c-5f15-4b55-a858-19aff3f98de0" providerId="AD" clId="Web-{94153FA7-2D0C-4201-88A1-39B71D2A3DA7}" dt="2021-04-12T17:19:23.079" v="1" actId="20577"/>
          <ac:spMkLst>
            <pc:docMk/>
            <pc:sldMk cId="1280114407" sldId="336"/>
            <ac:spMk id="3" creationId="{C959BBCB-D354-4118-8713-5D9301A98470}"/>
          </ac:spMkLst>
        </pc:spChg>
      </pc:sldChg>
    </pc:docChg>
  </pc:docChgLst>
  <pc:docChgLst>
    <pc:chgData name="Dunda, Brian [Student]" userId="S::000815866@mohawkcollege.ca::b963ae9c-5f15-4b55-a858-19aff3f98de0" providerId="AD" clId="Web-{B0E2D291-28F0-4000-AB95-B2084CEFC898}"/>
    <pc:docChg chg="modSld">
      <pc:chgData name="Dunda, Brian [Student]" userId="S::000815866@mohawkcollege.ca::b963ae9c-5f15-4b55-a858-19aff3f98de0" providerId="AD" clId="Web-{B0E2D291-28F0-4000-AB95-B2084CEFC898}" dt="2021-04-13T17:36:33.356" v="19" actId="14100"/>
      <pc:docMkLst>
        <pc:docMk/>
      </pc:docMkLst>
      <pc:sldChg chg="modSp">
        <pc:chgData name="Dunda, Brian [Student]" userId="S::000815866@mohawkcollege.ca::b963ae9c-5f15-4b55-a858-19aff3f98de0" providerId="AD" clId="Web-{B0E2D291-28F0-4000-AB95-B2084CEFC898}" dt="2021-04-13T17:23:14.494" v="4" actId="20577"/>
        <pc:sldMkLst>
          <pc:docMk/>
          <pc:sldMk cId="3581440154" sldId="321"/>
        </pc:sldMkLst>
        <pc:spChg chg="mod">
          <ac:chgData name="Dunda, Brian [Student]" userId="S::000815866@mohawkcollege.ca::b963ae9c-5f15-4b55-a858-19aff3f98de0" providerId="AD" clId="Web-{B0E2D291-28F0-4000-AB95-B2084CEFC898}" dt="2021-04-13T17:23:14.494" v="4" actId="20577"/>
          <ac:spMkLst>
            <pc:docMk/>
            <pc:sldMk cId="3581440154" sldId="321"/>
            <ac:spMk id="3" creationId="{B53F9C03-EC34-475A-BC85-E299325CD072}"/>
          </ac:spMkLst>
        </pc:spChg>
      </pc:sldChg>
      <pc:sldChg chg="modSp">
        <pc:chgData name="Dunda, Brian [Student]" userId="S::000815866@mohawkcollege.ca::b963ae9c-5f15-4b55-a858-19aff3f98de0" providerId="AD" clId="Web-{B0E2D291-28F0-4000-AB95-B2084CEFC898}" dt="2021-04-13T17:36:33.356" v="19" actId="14100"/>
        <pc:sldMkLst>
          <pc:docMk/>
          <pc:sldMk cId="1949071871" sldId="398"/>
        </pc:sldMkLst>
        <pc:spChg chg="mod">
          <ac:chgData name="Dunda, Brian [Student]" userId="S::000815866@mohawkcollege.ca::b963ae9c-5f15-4b55-a858-19aff3f98de0" providerId="AD" clId="Web-{B0E2D291-28F0-4000-AB95-B2084CEFC898}" dt="2021-04-13T17:36:33.356" v="19" actId="14100"/>
          <ac:spMkLst>
            <pc:docMk/>
            <pc:sldMk cId="1949071871" sldId="398"/>
            <ac:spMk id="2" creationId="{B75339F4-80A5-46D7-B849-AF2073691761}"/>
          </ac:spMkLst>
        </pc:spChg>
      </pc:sldChg>
      <pc:sldChg chg="modSp">
        <pc:chgData name="Dunda, Brian [Student]" userId="S::000815866@mohawkcollege.ca::b963ae9c-5f15-4b55-a858-19aff3f98de0" providerId="AD" clId="Web-{B0E2D291-28F0-4000-AB95-B2084CEFC898}" dt="2021-04-13T17:23:27.432" v="8" actId="20577"/>
        <pc:sldMkLst>
          <pc:docMk/>
          <pc:sldMk cId="1433762566" sldId="463"/>
        </pc:sldMkLst>
        <pc:spChg chg="mod">
          <ac:chgData name="Dunda, Brian [Student]" userId="S::000815866@mohawkcollege.ca::b963ae9c-5f15-4b55-a858-19aff3f98de0" providerId="AD" clId="Web-{B0E2D291-28F0-4000-AB95-B2084CEFC898}" dt="2021-04-13T17:23:27.432" v="8" actId="20577"/>
          <ac:spMkLst>
            <pc:docMk/>
            <pc:sldMk cId="1433762566" sldId="463"/>
            <ac:spMk id="3" creationId="{B53F9C03-EC34-475A-BC85-E299325CD072}"/>
          </ac:spMkLst>
        </pc:spChg>
      </pc:sldChg>
      <pc:sldChg chg="modSp">
        <pc:chgData name="Dunda, Brian [Student]" userId="S::000815866@mohawkcollege.ca::b963ae9c-5f15-4b55-a858-19aff3f98de0" providerId="AD" clId="Web-{B0E2D291-28F0-4000-AB95-B2084CEFC898}" dt="2021-04-13T17:23:42.792" v="11" actId="20577"/>
        <pc:sldMkLst>
          <pc:docMk/>
          <pc:sldMk cId="3580434397" sldId="465"/>
        </pc:sldMkLst>
        <pc:spChg chg="mod">
          <ac:chgData name="Dunda, Brian [Student]" userId="S::000815866@mohawkcollege.ca::b963ae9c-5f15-4b55-a858-19aff3f98de0" providerId="AD" clId="Web-{B0E2D291-28F0-4000-AB95-B2084CEFC898}" dt="2021-04-13T17:23:42.792" v="11" actId="20577"/>
          <ac:spMkLst>
            <pc:docMk/>
            <pc:sldMk cId="3580434397" sldId="465"/>
            <ac:spMk id="3" creationId="{B53F9C03-EC34-475A-BC85-E299325CD072}"/>
          </ac:spMkLst>
        </pc:spChg>
      </pc:sldChg>
      <pc:sldChg chg="modSp">
        <pc:chgData name="Dunda, Brian [Student]" userId="S::000815866@mohawkcollege.ca::b963ae9c-5f15-4b55-a858-19aff3f98de0" providerId="AD" clId="Web-{B0E2D291-28F0-4000-AB95-B2084CEFC898}" dt="2021-04-13T17:23:59.136" v="15" actId="20577"/>
        <pc:sldMkLst>
          <pc:docMk/>
          <pc:sldMk cId="3976199164" sldId="471"/>
        </pc:sldMkLst>
        <pc:spChg chg="mod">
          <ac:chgData name="Dunda, Brian [Student]" userId="S::000815866@mohawkcollege.ca::b963ae9c-5f15-4b55-a858-19aff3f98de0" providerId="AD" clId="Web-{B0E2D291-28F0-4000-AB95-B2084CEFC898}" dt="2021-04-13T17:23:59.136" v="15" actId="20577"/>
          <ac:spMkLst>
            <pc:docMk/>
            <pc:sldMk cId="3976199164" sldId="471"/>
            <ac:spMk id="3" creationId="{B53F9C03-EC34-475A-BC85-E299325CD072}"/>
          </ac:spMkLst>
        </pc:spChg>
      </pc:sldChg>
    </pc:docChg>
  </pc:docChgLst>
  <pc:docChgLst>
    <pc:chgData name="Dunda, Brian [Student]" userId="S::000815866@mohawkcollege.ca::b963ae9c-5f15-4b55-a858-19aff3f98de0" providerId="AD" clId="Web-{B07A2B83-E4F3-465C-8301-9A16E59B09C8}"/>
    <pc:docChg chg="modSld">
      <pc:chgData name="Dunda, Brian [Student]" userId="S::000815866@mohawkcollege.ca::b963ae9c-5f15-4b55-a858-19aff3f98de0" providerId="AD" clId="Web-{B07A2B83-E4F3-465C-8301-9A16E59B09C8}" dt="2021-04-12T17:08:45.249" v="0" actId="20577"/>
      <pc:docMkLst>
        <pc:docMk/>
      </pc:docMkLst>
      <pc:sldChg chg="modSp">
        <pc:chgData name="Dunda, Brian [Student]" userId="S::000815866@mohawkcollege.ca::b963ae9c-5f15-4b55-a858-19aff3f98de0" providerId="AD" clId="Web-{B07A2B83-E4F3-465C-8301-9A16E59B09C8}" dt="2021-04-12T17:08:45.249" v="0" actId="20577"/>
        <pc:sldMkLst>
          <pc:docMk/>
          <pc:sldMk cId="289817760" sldId="315"/>
        </pc:sldMkLst>
        <pc:spChg chg="mod">
          <ac:chgData name="Dunda, Brian [Student]" userId="S::000815866@mohawkcollege.ca::b963ae9c-5f15-4b55-a858-19aff3f98de0" providerId="AD" clId="Web-{B07A2B83-E4F3-465C-8301-9A16E59B09C8}" dt="2021-04-12T17:08:45.249" v="0" actId="20577"/>
          <ac:spMkLst>
            <pc:docMk/>
            <pc:sldMk cId="289817760" sldId="315"/>
            <ac:spMk id="2" creationId="{7BDD5177-7044-8B48-9161-F365516D758F}"/>
          </ac:spMkLst>
        </pc:spChg>
      </pc:sldChg>
    </pc:docChg>
  </pc:docChgLst>
  <pc:docChgLst>
    <pc:chgData name="Dunda, Brian [Student]" userId="S::000815866@mohawkcollege.ca::b963ae9c-5f15-4b55-a858-19aff3f98de0" providerId="AD" clId="Web-{A7B6A0C0-4A06-43F7-A68D-A40F0D3E4754}"/>
    <pc:docChg chg="modSld">
      <pc:chgData name="Dunda, Brian [Student]" userId="S::000815866@mohawkcollege.ca::b963ae9c-5f15-4b55-a858-19aff3f98de0" providerId="AD" clId="Web-{A7B6A0C0-4A06-43F7-A68D-A40F0D3E4754}" dt="2021-04-12T18:01:54.505" v="26" actId="14100"/>
      <pc:docMkLst>
        <pc:docMk/>
      </pc:docMkLst>
      <pc:sldChg chg="modSp">
        <pc:chgData name="Dunda, Brian [Student]" userId="S::000815866@mohawkcollege.ca::b963ae9c-5f15-4b55-a858-19aff3f98de0" providerId="AD" clId="Web-{A7B6A0C0-4A06-43F7-A68D-A40F0D3E4754}" dt="2021-04-12T17:30:58.980" v="21" actId="14100"/>
        <pc:sldMkLst>
          <pc:docMk/>
          <pc:sldMk cId="920756199" sldId="452"/>
        </pc:sldMkLst>
        <pc:spChg chg="mod">
          <ac:chgData name="Dunda, Brian [Student]" userId="S::000815866@mohawkcollege.ca::b963ae9c-5f15-4b55-a858-19aff3f98de0" providerId="AD" clId="Web-{A7B6A0C0-4A06-43F7-A68D-A40F0D3E4754}" dt="2021-04-12T17:30:58.980" v="21" actId="14100"/>
          <ac:spMkLst>
            <pc:docMk/>
            <pc:sldMk cId="920756199" sldId="452"/>
            <ac:spMk id="3" creationId="{D54BFE93-7A69-4C13-9F23-2B6F41D8E470}"/>
          </ac:spMkLst>
        </pc:spChg>
      </pc:sldChg>
      <pc:sldChg chg="modSp">
        <pc:chgData name="Dunda, Brian [Student]" userId="S::000815866@mohawkcollege.ca::b963ae9c-5f15-4b55-a858-19aff3f98de0" providerId="AD" clId="Web-{A7B6A0C0-4A06-43F7-A68D-A40F0D3E4754}" dt="2021-04-12T18:01:54.505" v="26" actId="14100"/>
        <pc:sldMkLst>
          <pc:docMk/>
          <pc:sldMk cId="3979992318" sldId="454"/>
        </pc:sldMkLst>
        <pc:spChg chg="mod">
          <ac:chgData name="Dunda, Brian [Student]" userId="S::000815866@mohawkcollege.ca::b963ae9c-5f15-4b55-a858-19aff3f98de0" providerId="AD" clId="Web-{A7B6A0C0-4A06-43F7-A68D-A40F0D3E4754}" dt="2021-04-12T18:01:54.505" v="26" actId="14100"/>
          <ac:spMkLst>
            <pc:docMk/>
            <pc:sldMk cId="3979992318" sldId="454"/>
            <ac:spMk id="3" creationId="{185E2D32-B860-4A28-A20B-0EC9AB93E598}"/>
          </ac:spMkLst>
        </pc:spChg>
      </pc:sldChg>
      <pc:sldChg chg="modSp">
        <pc:chgData name="Dunda, Brian [Student]" userId="S::000815866@mohawkcollege.ca::b963ae9c-5f15-4b55-a858-19aff3f98de0" providerId="AD" clId="Web-{A7B6A0C0-4A06-43F7-A68D-A40F0D3E4754}" dt="2021-04-12T17:30:50.183" v="18" actId="20577"/>
        <pc:sldMkLst>
          <pc:docMk/>
          <pc:sldMk cId="2518442655" sldId="533"/>
        </pc:sldMkLst>
        <pc:spChg chg="mod">
          <ac:chgData name="Dunda, Brian [Student]" userId="S::000815866@mohawkcollege.ca::b963ae9c-5f15-4b55-a858-19aff3f98de0" providerId="AD" clId="Web-{A7B6A0C0-4A06-43F7-A68D-A40F0D3E4754}" dt="2021-04-12T17:30:50.183" v="18" actId="20577"/>
          <ac:spMkLst>
            <pc:docMk/>
            <pc:sldMk cId="2518442655" sldId="533"/>
            <ac:spMk id="3" creationId="{C959BBCB-D354-4118-8713-5D9301A98470}"/>
          </ac:spMkLst>
        </pc:spChg>
      </pc:sldChg>
    </pc:docChg>
  </pc:docChgLst>
  <pc:docChgLst>
    <pc:chgData name="Dunda, Brian [Student]" userId="S::000815866@mohawkcollege.ca::b963ae9c-5f15-4b55-a858-19aff3f98de0" providerId="AD" clId="Web-{7E42D1D5-3A16-4BEA-AEBB-026F1258DB0D}"/>
    <pc:docChg chg="modSld">
      <pc:chgData name="Dunda, Brian [Student]" userId="S::000815866@mohawkcollege.ca::b963ae9c-5f15-4b55-a858-19aff3f98de0" providerId="AD" clId="Web-{7E42D1D5-3A16-4BEA-AEBB-026F1258DB0D}" dt="2021-04-13T18:33:41.074" v="3" actId="20577"/>
      <pc:docMkLst>
        <pc:docMk/>
      </pc:docMkLst>
      <pc:sldChg chg="modSp">
        <pc:chgData name="Dunda, Brian [Student]" userId="S::000815866@mohawkcollege.ca::b963ae9c-5f15-4b55-a858-19aff3f98de0" providerId="AD" clId="Web-{7E42D1D5-3A16-4BEA-AEBB-026F1258DB0D}" dt="2021-04-13T18:33:41.074" v="3" actId="20577"/>
        <pc:sldMkLst>
          <pc:docMk/>
          <pc:sldMk cId="467784494" sldId="462"/>
        </pc:sldMkLst>
        <pc:spChg chg="mod">
          <ac:chgData name="Dunda, Brian [Student]" userId="S::000815866@mohawkcollege.ca::b963ae9c-5f15-4b55-a858-19aff3f98de0" providerId="AD" clId="Web-{7E42D1D5-3A16-4BEA-AEBB-026F1258DB0D}" dt="2021-04-13T18:33:41.074" v="3" actId="20577"/>
          <ac:spMkLst>
            <pc:docMk/>
            <pc:sldMk cId="467784494" sldId="462"/>
            <ac:spMk id="3" creationId="{B53F9C03-EC34-475A-BC85-E299325CD072}"/>
          </ac:spMkLst>
        </pc:spChg>
      </pc:sldChg>
    </pc:docChg>
  </pc:docChgLst>
  <pc:docChgLst>
    <pc:chgData name="Dunda, Brian [Student]" userId="b963ae9c-5f15-4b55-a858-19aff3f98de0" providerId="ADAL" clId="{31CB64F8-D294-46A4-B9BC-DB82989BA251}"/>
    <pc:docChg chg="modSld">
      <pc:chgData name="Dunda, Brian [Student]" userId="b963ae9c-5f15-4b55-a858-19aff3f98de0" providerId="ADAL" clId="{31CB64F8-D294-46A4-B9BC-DB82989BA251}" dt="2021-04-13T17:17:47.030" v="3" actId="1076"/>
      <pc:docMkLst>
        <pc:docMk/>
      </pc:docMkLst>
      <pc:sldChg chg="modSp mod">
        <pc:chgData name="Dunda, Brian [Student]" userId="b963ae9c-5f15-4b55-a858-19aff3f98de0" providerId="ADAL" clId="{31CB64F8-D294-46A4-B9BC-DB82989BA251}" dt="2021-04-13T17:17:00.598" v="0" actId="20577"/>
        <pc:sldMkLst>
          <pc:docMk/>
          <pc:sldMk cId="3581440154" sldId="321"/>
        </pc:sldMkLst>
        <pc:spChg chg="mod">
          <ac:chgData name="Dunda, Brian [Student]" userId="b963ae9c-5f15-4b55-a858-19aff3f98de0" providerId="ADAL" clId="{31CB64F8-D294-46A4-B9BC-DB82989BA251}" dt="2021-04-13T17:17:00.598" v="0" actId="20577"/>
          <ac:spMkLst>
            <pc:docMk/>
            <pc:sldMk cId="3581440154" sldId="321"/>
            <ac:spMk id="2" creationId="{5C162954-90C9-4FDF-9B23-E16F224ED3B1}"/>
          </ac:spMkLst>
        </pc:spChg>
      </pc:sldChg>
      <pc:sldChg chg="modSp mod">
        <pc:chgData name="Dunda, Brian [Student]" userId="b963ae9c-5f15-4b55-a858-19aff3f98de0" providerId="ADAL" clId="{31CB64F8-D294-46A4-B9BC-DB82989BA251}" dt="2021-04-13T17:17:06.600" v="1" actId="20577"/>
        <pc:sldMkLst>
          <pc:docMk/>
          <pc:sldMk cId="1433762566" sldId="463"/>
        </pc:sldMkLst>
        <pc:spChg chg="mod">
          <ac:chgData name="Dunda, Brian [Student]" userId="b963ae9c-5f15-4b55-a858-19aff3f98de0" providerId="ADAL" clId="{31CB64F8-D294-46A4-B9BC-DB82989BA251}" dt="2021-04-13T17:17:06.600" v="1" actId="20577"/>
          <ac:spMkLst>
            <pc:docMk/>
            <pc:sldMk cId="1433762566" sldId="463"/>
            <ac:spMk id="2" creationId="{5C162954-90C9-4FDF-9B23-E16F224ED3B1}"/>
          </ac:spMkLst>
        </pc:spChg>
      </pc:sldChg>
      <pc:sldChg chg="modSp mod">
        <pc:chgData name="Dunda, Brian [Student]" userId="b963ae9c-5f15-4b55-a858-19aff3f98de0" providerId="ADAL" clId="{31CB64F8-D294-46A4-B9BC-DB82989BA251}" dt="2021-04-13T17:17:47.030" v="3" actId="1076"/>
        <pc:sldMkLst>
          <pc:docMk/>
          <pc:sldMk cId="2792632055" sldId="464"/>
        </pc:sldMkLst>
        <pc:spChg chg="mod">
          <ac:chgData name="Dunda, Brian [Student]" userId="b963ae9c-5f15-4b55-a858-19aff3f98de0" providerId="ADAL" clId="{31CB64F8-D294-46A4-B9BC-DB82989BA251}" dt="2021-04-13T17:17:47.030" v="3" actId="1076"/>
          <ac:spMkLst>
            <pc:docMk/>
            <pc:sldMk cId="2792632055" sldId="464"/>
            <ac:spMk id="3" creationId="{B53F9C03-EC34-475A-BC85-E299325CD072}"/>
          </ac:spMkLst>
        </pc:spChg>
      </pc:sldChg>
      <pc:sldChg chg="modSp mod">
        <pc:chgData name="Dunda, Brian [Student]" userId="b963ae9c-5f15-4b55-a858-19aff3f98de0" providerId="ADAL" clId="{31CB64F8-D294-46A4-B9BC-DB82989BA251}" dt="2021-04-13T17:17:09.013" v="2" actId="20577"/>
        <pc:sldMkLst>
          <pc:docMk/>
          <pc:sldMk cId="3580434397" sldId="465"/>
        </pc:sldMkLst>
        <pc:spChg chg="mod">
          <ac:chgData name="Dunda, Brian [Student]" userId="b963ae9c-5f15-4b55-a858-19aff3f98de0" providerId="ADAL" clId="{31CB64F8-D294-46A4-B9BC-DB82989BA251}" dt="2021-04-13T17:17:09.013" v="2" actId="20577"/>
          <ac:spMkLst>
            <pc:docMk/>
            <pc:sldMk cId="3580434397" sldId="465"/>
            <ac:spMk id="2" creationId="{5C162954-90C9-4FDF-9B23-E16F224ED3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/>
              <a:t>$#,###,###</a:t>
            </a:r>
            <a:endParaRPr lang="en-US" sz="36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355465"/>
            <a:ext cx="7682143" cy="1635358"/>
          </a:xfrm>
        </p:spPr>
        <p:txBody>
          <a:bodyPr/>
          <a:lstStyle/>
          <a:p>
            <a:r>
              <a:rPr lang="en-US"/>
              <a:t>Social Media Security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/>
              <a:t>Personal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38183"/>
            <a:ext cx="8933893" cy="441374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Social media services often require some amount of information such as your name, birthday, email address or phone number.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Additionally, they allow you to fill out more information including relationships, location, interests and so forth.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information is usually publicly available by default.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lot of platforms will not tell you who views your profiles and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0635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/>
              <a:t>Posting Pictures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077" y="1411550"/>
            <a:ext cx="9128123" cy="4440373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When posting a picture on social media, consider if you are comfortable with everyone in your life, and everyone on the internet seeing it.</a:t>
            </a: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Even if you lock down your photo albums, people will still likely be able to see your profile and cover photos.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Photos may also be embedded with your location.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As mentioned before, a lot of platforms won’t tell you who looks at your photos.</a:t>
            </a:r>
            <a:endParaRPr lang="en-US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97999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723642"/>
            <a:ext cx="8241436" cy="1635358"/>
          </a:xfrm>
        </p:spPr>
        <p:txBody>
          <a:bodyPr/>
          <a:lstStyle/>
          <a:p>
            <a:r>
              <a:rPr lang="en-US"/>
              <a:t>Story – Job Applicants</a:t>
            </a:r>
          </a:p>
        </p:txBody>
      </p:sp>
    </p:spTree>
    <p:extLst>
      <p:ext uri="{BB962C8B-B14F-4D97-AF65-F5344CB8AC3E}">
        <p14:creationId xmlns:p14="http://schemas.microsoft.com/office/powerpoint/2010/main" val="286893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/>
              <a:t>Story – Job Applicants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Many employers admit to running searches on prospective hires prior to interviewing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They may make judgements on you based on the types of things you post.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is not always a negative thing, having a LinkedIn account that is up to date can help you showcase yourself.</a:t>
            </a:r>
          </a:p>
          <a:p>
            <a:pPr marL="1295282" lvl="1" indent="-342854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8728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/>
              <a:t>Story – Job Applicants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At a past job working for a restaurant, my manager admitted that they would search applicant’s names on Facebook and </a:t>
            </a:r>
            <a:r>
              <a:rPr lang="en-US" err="1"/>
              <a:t>Linkedin</a:t>
            </a:r>
            <a:r>
              <a:rPr lang="en-US"/>
              <a:t> and look at their accounts.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They wouldn’t interview anyone who had a lot of pictures involving drugs, alcohol or partying.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7232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/>
              <a:t>Story –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Ensure your privacy and security settings are up to date.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Be careful of what you post online.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Assume anyone can -- and will -- see whatever you post publicly.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Be aware of what you’re tagged in by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9563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5486399" cy="1001882"/>
          </a:xfrm>
        </p:spPr>
        <p:txBody>
          <a:bodyPr/>
          <a:lstStyle/>
          <a:p>
            <a:r>
              <a:rPr lang="en-US"/>
              <a:t>Geotagging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91084"/>
            <a:ext cx="8710984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Geotagging involves adding geographical information to pictures, posts and videos.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For example, if you post a picture on Facebook, you have the option to tag your location.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Geotagging is also how your phone can help you find directions and nearby stores and restaurants 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Social media platforms have come under fire for geotagging without consent.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7400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5486399" cy="1001882"/>
          </a:xfrm>
        </p:spPr>
        <p:txBody>
          <a:bodyPr/>
          <a:lstStyle/>
          <a:p>
            <a:r>
              <a:rPr lang="en-US"/>
              <a:t>Geotagging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077494"/>
            <a:ext cx="8710984" cy="4248611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data collected or displayed can range from general areas to specific addresses and locations.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Geotagging could potentially reveal a user’s home address to the world.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could put the user at risk of being stalked or robbed.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In addition, when users share posts from other locations, potential criminals will know that their home is vacant.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7087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5486399" cy="1001882"/>
          </a:xfrm>
        </p:spPr>
        <p:txBody>
          <a:bodyPr/>
          <a:lstStyle/>
          <a:p>
            <a:r>
              <a:rPr lang="en-US"/>
              <a:t>Geotagging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756944"/>
            <a:ext cx="8710984" cy="4248611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For some fields of work such as journalism, sharing your location could put you in danger.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We would strongly recommend disabling geotagging.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002561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99758"/>
            <a:ext cx="9413288" cy="1635358"/>
          </a:xfrm>
        </p:spPr>
        <p:txBody>
          <a:bodyPr/>
          <a:lstStyle/>
          <a:p>
            <a:r>
              <a:rPr lang="en-US"/>
              <a:t>What Could Happen?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2729C-69D5-4B0F-9C74-FA39ED571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Possible effects resulting from a lack of social media privacy and security</a:t>
            </a:r>
          </a:p>
        </p:txBody>
      </p:sp>
    </p:spTree>
    <p:extLst>
      <p:ext uri="{BB962C8B-B14F-4D97-AF65-F5344CB8AC3E}">
        <p14:creationId xmlns:p14="http://schemas.microsoft.com/office/powerpoint/2010/main" val="3261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350644" cy="1001882"/>
          </a:xfrm>
        </p:spPr>
        <p:txBody>
          <a:bodyPr/>
          <a:lstStyle/>
          <a:p>
            <a:r>
              <a:rPr lang="en-US">
                <a:latin typeface="Verdana"/>
                <a:ea typeface="Verdana"/>
                <a:cs typeface="Verdana"/>
              </a:rPr>
              <a:t>What Will You Learn?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4"/>
            <a:ext cx="8642348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Gain a better understanding of how to protect yourself online through your social media settings.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Security and privacy settings and concerns for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What social engineering is and how it relates to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Learn about geotagging.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Could Happen?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Stolen personal information and pictures.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hacker could collect your personal information and photos, and either sell them or use them for other malicious purposes.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Your information could be used to create fake accounts or target others with scams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Information about your network could be compromised.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58023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Could Happen?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Financial loss.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a scammer is able to get your credit card information, or your credentials that you use for banking and other sites, such as Amazon, they could damage you financially.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Devices being infected with malware.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you click a link in a phishing email, message or post your computer could be infected.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084918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Could Happen?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Reputation Damage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a user gets control of your account, they could make offensive remarks and other posts with the intent of damaging your reputation.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Identity Theft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Using information and credentials found on social media, hackers can attempt to steal your identity.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0875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99758"/>
            <a:ext cx="9413288" cy="1635358"/>
          </a:xfrm>
        </p:spPr>
        <p:txBody>
          <a:bodyPr/>
          <a:lstStyle/>
          <a:p>
            <a:r>
              <a:rPr lang="en-US"/>
              <a:t>Best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2729C-69D5-4B0F-9C74-FA39ED571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Best practices for keeping your social media platforms and data secure</a:t>
            </a:r>
          </a:p>
        </p:txBody>
      </p:sp>
    </p:spTree>
    <p:extLst>
      <p:ext uri="{BB962C8B-B14F-4D97-AF65-F5344CB8AC3E}">
        <p14:creationId xmlns:p14="http://schemas.microsoft.com/office/powerpoint/2010/main" val="1712435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576274"/>
            <a:ext cx="9217702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Lock Your Computer, Lock Your Phone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Protecting your device with a password or passcode will prevent people from accessing your information, posting from your accounts and doing other damage to your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Always lock your devices when you are not using them, especially if you will be leaving them unattended.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949071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Think Before You Post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post personal information online.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are not comfortable with the whole world seeing it, then it shouldn’t be on social media.</a:t>
            </a:r>
            <a:endParaRPr lang="en-US" dirty="0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posting any potential security question answers, your location, contact information and financial information.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81440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/>
              <a:t>Pictures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5"/>
            <a:ext cx="9200223" cy="407306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Only share pictures you are comfortable with anyone seeing.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Do not use the same photo for all social media platforms.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Disable location services and geotagging.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Remember, once something is posted, it is effectively there forever.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Be aware of photos you are tagged in and remove tags.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45167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/>
              <a:t>Password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0629"/>
            <a:ext cx="9086848" cy="439087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distinct passwords for each social media platform.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use the same password for multiple accounts.</a:t>
            </a:r>
            <a:endParaRPr lang="en-US" dirty="0">
              <a:ea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give anyone your passwords or login information.</a:t>
            </a:r>
            <a:endParaRPr lang="en-US" dirty="0">
              <a:ea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long, complex passwords.</a:t>
            </a:r>
            <a:endParaRPr lang="en-US" dirty="0">
              <a:ea typeface="Verdana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our </a:t>
            </a:r>
            <a:r>
              <a:rPr lang="en-US" b="1" dirty="0"/>
              <a:t>Password Security module</a:t>
            </a:r>
            <a:r>
              <a:rPr lang="en-US" dirty="0"/>
              <a:t> for more information.</a:t>
            </a:r>
            <a:endParaRPr lang="en-US" dirty="0">
              <a:ea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Look into a password manager.</a:t>
            </a:r>
            <a:endParaRPr lang="en-US" dirty="0">
              <a:ea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67784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Think Before You Click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click on attachments or links in social media posts.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click on attachments or links in emails saying they are from social media platforms.</a:t>
            </a:r>
            <a:endParaRPr lang="en-US" dirty="0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Carefully consider which applications you add to social media accounts.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28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33762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/>
              <a:t>Who Can See This?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04950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Search yourself on each platform.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what comes up and what information you can access.</a:t>
            </a:r>
          </a:p>
          <a:p>
            <a:pPr marL="1857973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Are you comfortable with it? If not, edit your settings.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can your network see?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9263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13428"/>
            <a:ext cx="7250674" cy="1635358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 dirty="0"/>
              <a:t>Manage Your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401"/>
            <a:ext cx="9067798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add people you actually know on social media.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fake users.</a:t>
            </a:r>
            <a:endParaRPr lang="en-US" dirty="0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what information you share with your network.</a:t>
            </a:r>
            <a:endParaRPr lang="en-US" dirty="0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Review your networks from time to time.</a:t>
            </a:r>
            <a:endParaRPr lang="en-US" dirty="0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Block anyone you do not want accessing your accounts.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80434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/>
              <a:t>Misinformation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Consider making social media accounts using different names or create accounts that do not contain real personal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can limit the risk of someone accessing your information or damaging your reputation.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7531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/>
              <a:t>Delete/Reclaim Old Accounts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you have an old account that you have not accessed in a long time, deactivate or delete it rather than letting it sit dormant.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You can also reclaim and edit old accounts. If you do this, change your password.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will lower the chances of someone compromising it or getting your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663608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2954-90C9-4FDF-9B23-E16F224E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7975249" cy="1001882"/>
          </a:xfrm>
        </p:spPr>
        <p:txBody>
          <a:bodyPr/>
          <a:lstStyle/>
          <a:p>
            <a:r>
              <a:rPr lang="en-US"/>
              <a:t>Two-Factor Authentication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F9C03-EC34-475A-BC85-E299325C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 two-factor authentication on of your devices and social media platforms.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example of this is requiring a log in code via a text message once you enter your Snapchat username and password.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BFA-4CCB-4151-AC70-741E375C11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33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976199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32608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/>
              <a:t>In Conclusion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Think before you post.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Do not share private information on social media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Only share posts, information and pictures you are comfortable with the whole word seeing.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Think before you click.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an email, post or message seems suspicious, has spelling or grammatical errors, is too good to be true or has a sense of urgency, don’t click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/>
              <a:t>In Conclusion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Enable two-factor authentication on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Edit your privacy and security settings on all social media platforms.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Be aware of who can see your information, and if it is publicly searchable.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Use different long, complex passwords for all social media accounts and all other accounts.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1555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/>
              <a:t>In Conclusion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Be careful with which third party applications you use through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Always lock your devices when not in use.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Disable location services.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Manage your networks, don’t add people you do not know.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Be aware of common social media threats and look out for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37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2692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(1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</a:rPr>
              <a:t>"</a:t>
            </a:r>
            <a:r>
              <a:rPr lang="en-US" sz="2000" kern="1200" baseline="0" err="1">
                <a:solidFill>
                  <a:schemeClr val="accent5"/>
                </a:solidFill>
                <a:effectLst/>
              </a:rPr>
              <a:t>TikTok</a:t>
            </a:r>
            <a:r>
              <a:rPr lang="en-US" sz="2000" kern="1200" baseline="0">
                <a:solidFill>
                  <a:schemeClr val="accent5"/>
                </a:solidFill>
                <a:effectLst/>
              </a:rPr>
              <a:t> Privacy Settings." </a:t>
            </a:r>
            <a:r>
              <a:rPr lang="en-US" sz="2000" i="1" kern="1200" baseline="0">
                <a:solidFill>
                  <a:schemeClr val="accent5"/>
                </a:solidFill>
                <a:effectLst/>
              </a:rPr>
              <a:t>internetmatters.org</a:t>
            </a:r>
            <a:r>
              <a:rPr lang="en-US" sz="2000" kern="1200" baseline="0">
                <a:solidFill>
                  <a:schemeClr val="accent5"/>
                </a:solidFill>
                <a:effectLst/>
              </a:rPr>
              <a:t>, www.internetmatters.org/parental-controls/social-media/tiktok-privacy-and-safety-settings/. Accessed 10 Dec. 2020. </a:t>
            </a:r>
            <a:endParaRPr lang="en-CA" sz="200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</a:rPr>
              <a:t>"13 Social Media Security Best Practices." </a:t>
            </a:r>
            <a:r>
              <a:rPr lang="en-US" sz="2000" i="1" kern="1200" baseline="0">
                <a:solidFill>
                  <a:schemeClr val="accent5"/>
                </a:solidFill>
                <a:effectLst/>
              </a:rPr>
              <a:t>Fraud Watch International</a:t>
            </a:r>
            <a:r>
              <a:rPr lang="en-US" sz="2000" kern="1200" baseline="0">
                <a:solidFill>
                  <a:schemeClr val="accent5"/>
                </a:solidFill>
                <a:effectLst/>
              </a:rPr>
              <a:t>, Jan. 2019, fraudwatchinternational.com/social-media/social-media-security-best-practices/. Accessed 4 Dec. 2020.</a:t>
            </a:r>
            <a:endParaRPr lang="en-CA" sz="200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"Social Media Security Guide." </a:t>
            </a:r>
            <a:r>
              <a:rPr lang="en-US" sz="2000" i="1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UCLA IT Security</a:t>
            </a:r>
            <a:r>
              <a:rPr lang="en-US" sz="200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www.it.ucla.edu/security/resources/security-best-practices/social-media-security-guide. Accessed 5 Dec. 2020. </a:t>
            </a:r>
            <a:endParaRPr lang="en-CA" sz="200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39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EC4132-E309-4077-B0CB-31A43CADC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Social</a:t>
            </a:r>
            <a:r>
              <a:rPr lang="en-US" sz="1800" kern="1200">
                <a:solidFill>
                  <a:srgbClr val="FFFFFF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lang="en-US" sz="33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Media</a:t>
            </a:r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We all use social media in our daily lives.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You may hear news stories of privacy and data breaches involving Facebook and other social media services.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How can you ensure that a message or picture you share isn’t being used or sold by the provider?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33283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(2 of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40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B1837-79CD-4216-9019-C04C65305E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99394"/>
            <a:ext cx="8710984" cy="38481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Doffman, Zak. "Is </a:t>
            </a:r>
            <a:r>
              <a:rPr lang="en-US" sz="2000" err="1"/>
              <a:t>TikTok</a:t>
            </a:r>
            <a:r>
              <a:rPr lang="en-US" sz="2000"/>
              <a:t> Spying On You For China?" </a:t>
            </a:r>
            <a:r>
              <a:rPr lang="en-US" sz="2000" i="1"/>
              <a:t>Forbes</a:t>
            </a:r>
            <a:r>
              <a:rPr lang="en-US" sz="2000"/>
              <a:t>, July 2020 www.forbes.com/sites/zakdoffman/2020/07/25/beware-tiktok-really-is-spying-on-you-new-security-report-update-trump-pompeo-china-warning/?sh=17006d454014. Accessed 1 Dec.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Doffman, Zak. "Warning—Apple Suddenly Catches </a:t>
            </a:r>
            <a:r>
              <a:rPr lang="en-US" sz="2000" err="1"/>
              <a:t>TikTok</a:t>
            </a:r>
            <a:r>
              <a:rPr lang="en-US" sz="2000"/>
              <a:t> Secretly Spying On Millions Of iPhone Users” </a:t>
            </a:r>
            <a:r>
              <a:rPr lang="en-US" sz="2000" i="1"/>
              <a:t>Forbes</a:t>
            </a:r>
            <a:r>
              <a:rPr lang="en-US" sz="2000"/>
              <a:t>, June 2020 https://www.forbes.com/sites/zakdoffman/2020/06/26/warning-apple-suddenly-catches-tiktok-secretly-spying-on-millions-of-iphone-users/?sh=feccc334ef05. Accessed 1 Dec. 2020.</a:t>
            </a:r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2967524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</a:rPr>
              <a:t>Patterson, Dan. "Facebook data privacy scandal: A cheat sheet." </a:t>
            </a:r>
            <a:r>
              <a:rPr lang="en-US" sz="2000" i="1" kern="1200" baseline="0">
                <a:solidFill>
                  <a:schemeClr val="accent5"/>
                </a:solidFill>
                <a:effectLst/>
              </a:rPr>
              <a:t>TechRepublic</a:t>
            </a:r>
            <a:r>
              <a:rPr lang="en-US" sz="2000" kern="1200" baseline="0">
                <a:solidFill>
                  <a:schemeClr val="accent5"/>
                </a:solidFill>
                <a:effectLst/>
              </a:rPr>
              <a:t>, July 2020, www.techrepublic.com/article/facebook-data-privacy-scandal-a-cheat-sheet/. Accessed 7 Dec. 2020. </a:t>
            </a:r>
            <a:endParaRPr lang="en-CA" sz="200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</a:rPr>
              <a:t>"Protect your account, Edit Account Privacy." </a:t>
            </a:r>
            <a:r>
              <a:rPr lang="en-US" sz="2000" i="1" kern="1200" baseline="0">
                <a:solidFill>
                  <a:schemeClr val="accent5"/>
                </a:solidFill>
                <a:effectLst/>
              </a:rPr>
              <a:t>Pinterest</a:t>
            </a:r>
            <a:r>
              <a:rPr lang="en-US" sz="2000" kern="1200" baseline="0">
                <a:solidFill>
                  <a:schemeClr val="accent5"/>
                </a:solidFill>
                <a:effectLst/>
              </a:rPr>
              <a:t>, help.pinterest.com. Accessed 10 Dec. 2020. </a:t>
            </a:r>
            <a:endParaRPr lang="en-CA" sz="200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err="1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Symanovich</a:t>
            </a:r>
            <a:r>
              <a:rPr lang="en-US" sz="200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Steve. "What is social engineering? Tips to help avoid becoming a victim." </a:t>
            </a:r>
            <a:r>
              <a:rPr lang="en-US" sz="2000" i="1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Norton</a:t>
            </a:r>
            <a:r>
              <a:rPr lang="en-US" sz="200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July 2018, us.norton.com/internetsecurity-emerging-threats-what-is-social-engineering.html. Accessed 6 Dec. 2020.</a:t>
            </a:r>
            <a:endParaRPr lang="en-CA" sz="200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41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09962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(4 of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42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3309C9-8363-4D98-89C0-2B2D3F9E47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16840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"Privacy Settings." </a:t>
            </a:r>
            <a:r>
              <a:rPr lang="en-US" sz="2000" i="1"/>
              <a:t>Snapchat</a:t>
            </a:r>
            <a:r>
              <a:rPr lang="en-US" sz="2000"/>
              <a:t>, support.snapchat.com/</a:t>
            </a:r>
            <a:r>
              <a:rPr lang="en-US" sz="2000" err="1"/>
              <a:t>en</a:t>
            </a:r>
            <a:r>
              <a:rPr lang="en-US" sz="2000"/>
              <a:t>-US/a/privacy-settings2. Accessed 10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"15 Social Networking Safety Tips." </a:t>
            </a:r>
            <a:r>
              <a:rPr lang="en-US" sz="2000" i="1"/>
              <a:t>Norton Security Online</a:t>
            </a:r>
            <a:r>
              <a:rPr lang="en-US" sz="2000"/>
              <a:t>, www.nortonsecurityonline.com/security-center/15-social-networking-safety-tips.html. Accessed 6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"An update on our security incident." </a:t>
            </a:r>
            <a:r>
              <a:rPr lang="en-US" sz="2000" i="1"/>
              <a:t>Twitter Inc.</a:t>
            </a:r>
            <a:r>
              <a:rPr lang="en-US" sz="2000"/>
              <a:t>, July 2020, blog.twitter.com/</a:t>
            </a:r>
            <a:r>
              <a:rPr lang="en-US" sz="2000" err="1"/>
              <a:t>en_us</a:t>
            </a:r>
            <a:r>
              <a:rPr lang="en-US" sz="2000"/>
              <a:t>/topics/company/2020/an-update-on-our-security-incident.html. Accessed 14 Dec. 2020.</a:t>
            </a:r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238268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F330-5ADF-4BC4-8E80-1F18DDB4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Privacy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9BBCB-D354-4118-8713-5D9301A98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3232"/>
            <a:ext cx="8710984" cy="4188052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Social media privacy covers a few different topics.</a:t>
            </a: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Who can access your personal information and photos?</a:t>
            </a:r>
            <a:endParaRPr lang="en-US">
              <a:ea typeface="Verdana"/>
              <a:cs typeface="Verdana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What is the social media platform doing with your information and data?</a:t>
            </a:r>
            <a:endParaRPr lang="en-US">
              <a:ea typeface="Verdana"/>
              <a:cs typeface="Verdana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Has your information been sold to another company, or used by a third-party?</a:t>
            </a:r>
            <a:endParaRPr lang="en-US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7F274-5CD8-49C6-8C18-C78C8A6EFB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8011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F330-5ADF-4BC4-8E80-1F18DDB4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Privacy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9BBCB-D354-4118-8713-5D9301A98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36342"/>
            <a:ext cx="8710984" cy="4514942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In the past couple of years, there has been a lot of controversy involving social media platforms.</a:t>
            </a: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Facebook has come under fire for sharing user information with their third parties and advertisers.</a:t>
            </a:r>
            <a:endParaRPr lang="en-US">
              <a:ea typeface="Verdana"/>
              <a:cs typeface="Verdana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TikTok has been accused of spying on users and logging all their keystrokes.</a:t>
            </a:r>
            <a:endParaRPr lang="en-US">
              <a:ea typeface="Verdana"/>
              <a:cs typeface="Verdana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There have been reports of Snapchat photos not actually being deleted and being stored.</a:t>
            </a:r>
            <a:endParaRPr lang="en-US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7F274-5CD8-49C6-8C18-C78C8A6EFB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1844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5486399" cy="1001882"/>
          </a:xfrm>
        </p:spPr>
        <p:txBody>
          <a:bodyPr/>
          <a:lstStyle/>
          <a:p>
            <a:r>
              <a:rPr lang="en-US"/>
              <a:t>Targeted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0630"/>
            <a:ext cx="9067058" cy="439065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Have you ever noticed that the ads seen online are related to the things you search for, or what you like?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Web browser searches are used to target you with ads.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Social media platforms also provide information such as your age, location, gender, relationship status and more to advertising companies.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7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3284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ED01-4E9D-4254-A7A2-5D27AD3B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5486399" cy="1001882"/>
          </a:xfrm>
        </p:spPr>
        <p:txBody>
          <a:bodyPr/>
          <a:lstStyle/>
          <a:p>
            <a:r>
              <a:rPr lang="en-US"/>
              <a:t>Targeted Ads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ED076-DDE7-44C2-BB91-E07C404DEB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0630"/>
            <a:ext cx="9067058" cy="439065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Any apps or games you use on these services also collect your information to share with their partners.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Read End User License Agreements (EULAs) to learn what information is collected, and how your information is used.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EBA-753B-45ED-90A7-7862366051A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2489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/>
              <a:t>Your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077" y="1427402"/>
            <a:ext cx="9063409" cy="4223882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Currently, there are no rights related to data.</a:t>
            </a: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Each social media platform will collect different data about you by default.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Each social media platform has an option to download and view the data its collects from you.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includes messages, photos, contact lists, personal information, what you’ve posted, likes, and the applications you use.</a:t>
            </a:r>
            <a:endParaRPr lang="en-US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207561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5" ma:contentTypeDescription="Create a new document." ma:contentTypeScope="" ma:versionID="c183259e96b93bb55ec65c00dc4710db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5407611dcce839ce7dfff2551250fc5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7C56CD-3CA6-4657-84AB-6348B2E58EC9}">
  <ds:schemaRefs>
    <ds:schemaRef ds:uri="c4644cf9-6f3e-4166-a787-04f8c0d0bc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E741DD-9EDF-484E-A991-D9FCB67B8B9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c4644cf9-6f3e-4166-a787-04f8c0d0bcf0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2196</Words>
  <Application>Microsoft Office PowerPoint</Application>
  <PresentationFormat>Widescreen</PresentationFormat>
  <Paragraphs>204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1_Office Theme</vt:lpstr>
      <vt:lpstr>Social Media Security</vt:lpstr>
      <vt:lpstr>What Will You Learn?</vt:lpstr>
      <vt:lpstr>Introduction</vt:lpstr>
      <vt:lpstr>Social Media</vt:lpstr>
      <vt:lpstr>Privacy</vt:lpstr>
      <vt:lpstr>Privacy (cont.)</vt:lpstr>
      <vt:lpstr>Targeted Ads</vt:lpstr>
      <vt:lpstr>Targeted Ads (cont.)</vt:lpstr>
      <vt:lpstr>Your Data</vt:lpstr>
      <vt:lpstr>Personal Information</vt:lpstr>
      <vt:lpstr>Posting Pictures</vt:lpstr>
      <vt:lpstr>Story – Job Applicants</vt:lpstr>
      <vt:lpstr>Story – Job Applicants (1 of 2)</vt:lpstr>
      <vt:lpstr>Story – Job Applicants (2 of 2)</vt:lpstr>
      <vt:lpstr>Story – Lessons Learned</vt:lpstr>
      <vt:lpstr>Geotagging (1 of 3)</vt:lpstr>
      <vt:lpstr>Geotagging (2 of 3)</vt:lpstr>
      <vt:lpstr>Geotagging (3 of 3)</vt:lpstr>
      <vt:lpstr>What Could Happen?</vt:lpstr>
      <vt:lpstr>What Could Happen? (1 of 3)</vt:lpstr>
      <vt:lpstr>What Could Happen? (2 of 3)</vt:lpstr>
      <vt:lpstr>What Could Happen? (3 of 3)</vt:lpstr>
      <vt:lpstr>Best Practices</vt:lpstr>
      <vt:lpstr>Lock Your Computer, Lock Your Phone</vt:lpstr>
      <vt:lpstr>Think Before You Post</vt:lpstr>
      <vt:lpstr>Pictures</vt:lpstr>
      <vt:lpstr>Password Security</vt:lpstr>
      <vt:lpstr>Think Before You Click</vt:lpstr>
      <vt:lpstr>Who Can See This?</vt:lpstr>
      <vt:lpstr>Manage Your Network</vt:lpstr>
      <vt:lpstr>Misinformation</vt:lpstr>
      <vt:lpstr>Delete/Reclaim Old Accounts</vt:lpstr>
      <vt:lpstr>Two-Factor Authentication</vt:lpstr>
      <vt:lpstr>Conclusions</vt:lpstr>
      <vt:lpstr>In Conclusion (1 of 3)</vt:lpstr>
      <vt:lpstr>In Conclusion (2 of 3)</vt:lpstr>
      <vt:lpstr>In Conclusion (3 of 3)</vt:lpstr>
      <vt:lpstr>Canadian Internet Registration Authority (CIRA)</vt:lpstr>
      <vt:lpstr>References (1 of 4)</vt:lpstr>
      <vt:lpstr>References (2 of 4)</vt:lpstr>
      <vt:lpstr>References (3 of 4)</vt:lpstr>
      <vt:lpstr>References (4 of 4)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Security</dc:title>
  <dc:creator>Robinson, Lucas</dc:creator>
  <cp:keywords>social media security, security module, training</cp:keywords>
  <cp:lastModifiedBy>Dunda, Brian [Student]</cp:lastModifiedBy>
  <cp:revision>11</cp:revision>
  <dcterms:created xsi:type="dcterms:W3CDTF">2020-10-21T19:20:52Z</dcterms:created>
  <dcterms:modified xsi:type="dcterms:W3CDTF">2021-04-13T18:33:44Z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