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2" r:id="rId11"/>
    <p:sldId id="285" r:id="rId12"/>
    <p:sldId id="284" r:id="rId13"/>
    <p:sldId id="283" r:id="rId14"/>
    <p:sldId id="28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56"/>
    <a:srgbClr val="FF66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05" autoAdjust="0"/>
  </p:normalViewPr>
  <p:slideViewPr>
    <p:cSldViewPr snapToGrid="0">
      <p:cViewPr varScale="1">
        <p:scale>
          <a:sx n="106" d="100"/>
          <a:sy n="106" d="100"/>
        </p:scale>
        <p:origin x="1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F1B2D-F1A2-4C12-A8FB-824C2853E19A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72176-E760-4495-8610-DE82C0D4A4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87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433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73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663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28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214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77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9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91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47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749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60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04FD83-21A8-46F2-8000-19BB717FCA2E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89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bg1"/>
                </a:solidFill>
              </a:rPr>
              <a:t>Effective Group Projects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6600"/>
                </a:solidFill>
              </a:rPr>
              <a:t>Tips for surviving and succeeding with team assignments</a:t>
            </a:r>
          </a:p>
          <a:p>
            <a:r>
              <a:rPr lang="en-CA" dirty="0" smtClean="0"/>
              <a:t>Created for the writing </a:t>
            </a:r>
            <a:r>
              <a:rPr lang="en-CA" dirty="0" smtClean="0"/>
              <a:t>centre by carol shields         2010</a:t>
            </a:r>
            <a:endParaRPr lang="en-CA" dirty="0"/>
          </a:p>
        </p:txBody>
      </p:sp>
      <p:pic>
        <p:nvPicPr>
          <p:cNvPr id="4" name="Picture 3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45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Check Your Progress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Set regular meeting times, so that you can assess your progress.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Are you meeting your deadlines? 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Does new information alter the direction of the project? 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Is there information you just can’t find</a:t>
            </a:r>
            <a:r>
              <a:rPr lang="en-CA" sz="3200" dirty="0" smtClean="0">
                <a:solidFill>
                  <a:schemeClr val="bg1"/>
                </a:solidFill>
              </a:rPr>
              <a:t>?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Refuse to cling to the plan that isn’t working or to the idea no one else wants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Stay open to changing and improving as a team.  Get help when you need it!</a:t>
            </a:r>
          </a:p>
          <a:p>
            <a:endParaRPr lang="en-CA" sz="32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413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Check Your Progress (cont.)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fontScale="47500" lnSpcReduction="20000"/>
          </a:bodyPr>
          <a:lstStyle/>
          <a:p>
            <a:r>
              <a:rPr lang="en-CA" sz="5100" b="1" dirty="0">
                <a:solidFill>
                  <a:schemeClr val="bg1"/>
                </a:solidFill>
              </a:rPr>
              <a:t>Handle problems immediately.</a:t>
            </a:r>
          </a:p>
          <a:p>
            <a:r>
              <a:rPr lang="en-CA" sz="4400" dirty="0">
                <a:solidFill>
                  <a:srgbClr val="AC0056"/>
                </a:solidFill>
              </a:rPr>
              <a:t>Contact the professor: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with research problems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about changes in the direction of the project.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about what steps you are permitted to take if a group member is not doing his/her work</a:t>
            </a:r>
            <a:r>
              <a:rPr lang="en-CA" sz="4400" dirty="0" smtClean="0">
                <a:solidFill>
                  <a:schemeClr val="bg1"/>
                </a:solidFill>
              </a:rPr>
              <a:t>.</a:t>
            </a:r>
            <a:endParaRPr lang="en-CA" sz="4400" dirty="0">
              <a:solidFill>
                <a:schemeClr val="bg1"/>
              </a:solidFill>
            </a:endParaRPr>
          </a:p>
          <a:p>
            <a:r>
              <a:rPr lang="en-CA" sz="4400" dirty="0">
                <a:solidFill>
                  <a:srgbClr val="AC0056"/>
                </a:solidFill>
              </a:rPr>
              <a:t>Deal </a:t>
            </a:r>
            <a:r>
              <a:rPr lang="en-CA" sz="4400" dirty="0" smtClean="0">
                <a:solidFill>
                  <a:srgbClr val="AC0056"/>
                </a:solidFill>
              </a:rPr>
              <a:t>with </a:t>
            </a:r>
            <a:r>
              <a:rPr lang="en-CA" sz="4400" dirty="0">
                <a:solidFill>
                  <a:srgbClr val="AC0056"/>
                </a:solidFill>
              </a:rPr>
              <a:t>group members directly: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when someone is not meeting deadlines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when someone’s work does not meet </a:t>
            </a:r>
            <a:r>
              <a:rPr lang="en-CA" sz="4400" dirty="0" smtClean="0">
                <a:solidFill>
                  <a:schemeClr val="bg1"/>
                </a:solidFill>
              </a:rPr>
              <a:t>expectations</a:t>
            </a:r>
            <a:endParaRPr lang="en-CA" sz="44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It is not the professor’s job to manage internal problems in your group!  However, he/she is often a good source of advice.</a:t>
            </a:r>
          </a:p>
          <a:p>
            <a:endParaRPr lang="en-CA" sz="3200" dirty="0">
              <a:solidFill>
                <a:srgbClr val="FF6600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727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Progress: Difficult Situations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Speak to the person with whom you have the problem!  Talking to the wrong people will not help and will waste precious time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Communicate the problem clearly, give the member an opportunity to correct the problem, and be clear about expectations and deadlines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Be clear about what will happen if the problem is not corrected. </a:t>
            </a:r>
          </a:p>
          <a:p>
            <a:endParaRPr lang="en-CA" sz="32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587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Integrate Your Efforts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The worst group projects look like individual efforts that were slapped together thoughtlessly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Your project should look, sound and feel like a TEAM effort.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This requires time.  Lots.  Leave some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Organization of content, fonts, slide backgrounds, report headings, documentation numbering, page numbering, labels for charts/tables… ALL of these must be coordinated, correct and consistent. </a:t>
            </a:r>
            <a:r>
              <a:rPr lang="en-CA" sz="3200" dirty="0" smtClean="0">
                <a:solidFill>
                  <a:srgbClr val="FF6600"/>
                </a:solidFill>
              </a:rPr>
              <a:t>.</a:t>
            </a:r>
            <a:endParaRPr lang="en-CA" sz="3200" dirty="0">
              <a:solidFill>
                <a:srgbClr val="FF6600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91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Recap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fontScale="55000" lnSpcReduction="20000"/>
          </a:bodyPr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Know your group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Get good people and assign the right jobs for their skills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Understand your assignment.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Be clear about the goal/purpose, audience, and all other requirements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Organize your process.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Make expectations clear for people, tasks, deadlines.  Meet early and often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Check your progress.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Know whether you are on track.  Handle problems immediately.  Be willing to change your direction if needed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Combine your work effectively.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Be sure that the end product is coordinated, cohesive, correct and consistent!</a:t>
            </a: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0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The Path to Group Success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8949" y="2175076"/>
            <a:ext cx="99750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Know your group.</a:t>
            </a: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dirty="0">
              <a:solidFill>
                <a:schemeClr val="bg1"/>
              </a:solidFill>
              <a:latin typeface="Avenir LT Std 35 Light" panose="020B0402020203020204" pitchFamily="34" charset="0"/>
            </a:endParaRP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Understand your assignment.</a:t>
            </a: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dirty="0">
              <a:solidFill>
                <a:schemeClr val="bg1"/>
              </a:solidFill>
              <a:latin typeface="Avenir LT Std 35 Light" panose="020B0402020203020204" pitchFamily="34" charset="0"/>
            </a:endParaRP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Organize your process.</a:t>
            </a: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dirty="0">
              <a:solidFill>
                <a:schemeClr val="bg1"/>
              </a:solidFill>
              <a:latin typeface="Avenir LT Std 35 Light" panose="020B0402020203020204" pitchFamily="34" charset="0"/>
            </a:endParaRP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Check your progress.</a:t>
            </a: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dirty="0">
              <a:solidFill>
                <a:schemeClr val="bg1"/>
              </a:solidFill>
              <a:latin typeface="Avenir LT Std 35 Light" panose="020B0402020203020204" pitchFamily="34" charset="0"/>
            </a:endParaRPr>
          </a:p>
          <a:p>
            <a:pPr marL="285750" indent="-285750"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Combine your work effectively.</a:t>
            </a:r>
          </a:p>
        </p:txBody>
      </p:sp>
      <p:pic>
        <p:nvPicPr>
          <p:cNvPr id="6" name="Picture 5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  <p:pic>
        <p:nvPicPr>
          <p:cNvPr id="5" name="Picture 4" descr="putting together a puzzel " title="group work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256" y="2175076"/>
            <a:ext cx="2995914" cy="299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376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Know Your Group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9863945" cy="4023360"/>
          </a:xfrm>
        </p:spPr>
        <p:txBody>
          <a:bodyPr>
            <a:normAutofit fontScale="47500" lnSpcReduction="20000"/>
          </a:bodyPr>
          <a:lstStyle/>
          <a:p>
            <a:r>
              <a:rPr lang="en-CA" sz="4400" dirty="0">
                <a:solidFill>
                  <a:schemeClr val="bg1"/>
                </a:solidFill>
              </a:rPr>
              <a:t>If you can form your own group: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Get good people for the job.  </a:t>
            </a:r>
            <a:r>
              <a:rPr lang="en-CA" sz="4400" dirty="0" smtClean="0">
                <a:solidFill>
                  <a:schemeClr val="bg1"/>
                </a:solidFill>
              </a:rPr>
              <a:t>It’s </a:t>
            </a:r>
            <a:r>
              <a:rPr lang="en-CA" sz="4400" dirty="0">
                <a:solidFill>
                  <a:schemeClr val="bg1"/>
                </a:solidFill>
              </a:rPr>
              <a:t>not about friendship; it’s about teamwork for learning and for a grade.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sz="44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Think about a group as a collection of skills. </a:t>
            </a:r>
            <a:r>
              <a:rPr lang="en-CA" sz="4400" dirty="0" smtClean="0">
                <a:solidFill>
                  <a:schemeClr val="bg1"/>
                </a:solidFill>
              </a:rPr>
              <a:t>Do </a:t>
            </a:r>
            <a:r>
              <a:rPr lang="en-CA" sz="4400" dirty="0">
                <a:solidFill>
                  <a:schemeClr val="bg1"/>
                </a:solidFill>
              </a:rPr>
              <a:t>you have someone who can proofread?  Who has computer skills? </a:t>
            </a:r>
            <a:r>
              <a:rPr lang="en-CA" sz="4400" dirty="0" smtClean="0">
                <a:solidFill>
                  <a:schemeClr val="bg1"/>
                </a:solidFill>
              </a:rPr>
              <a:t>Who </a:t>
            </a:r>
            <a:r>
              <a:rPr lang="en-CA" sz="4400" dirty="0">
                <a:solidFill>
                  <a:schemeClr val="bg1"/>
                </a:solidFill>
              </a:rPr>
              <a:t>is a good organizer?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sz="44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Consider schedules, locations and lives. </a:t>
            </a:r>
            <a:r>
              <a:rPr lang="en-CA" sz="4400" dirty="0" smtClean="0">
                <a:solidFill>
                  <a:schemeClr val="bg1"/>
                </a:solidFill>
              </a:rPr>
              <a:t>Understand </a:t>
            </a:r>
            <a:r>
              <a:rPr lang="en-CA" sz="4400" dirty="0">
                <a:solidFill>
                  <a:schemeClr val="bg1"/>
                </a:solidFill>
              </a:rPr>
              <a:t>the challenges if you choose to work with someone who does not share the same schedule or live in the same city.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sz="44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Exchange useful contact info. that actually reaches people.</a:t>
            </a: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90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Know Your Group (cont.)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9921819" cy="4023360"/>
          </a:xfrm>
        </p:spPr>
        <p:txBody>
          <a:bodyPr/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If your group is formed by your professor: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Get over it if your situation doesn’t seem perfect to you.  The world of work is just like this.  Spend your energy on figuring out how this group can succeed</a:t>
            </a:r>
            <a:r>
              <a:rPr lang="en-CA" dirty="0" smtClean="0">
                <a:solidFill>
                  <a:schemeClr val="bg1"/>
                </a:solidFill>
              </a:rPr>
              <a:t>.</a:t>
            </a:r>
            <a:endParaRPr lang="en-CA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Find out what skills each person has</a:t>
            </a:r>
            <a:r>
              <a:rPr lang="en-CA" dirty="0" smtClean="0">
                <a:solidFill>
                  <a:schemeClr val="bg1"/>
                </a:solidFill>
              </a:rPr>
              <a:t>.</a:t>
            </a:r>
            <a:endParaRPr lang="en-CA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Share information about schedules, location, and lives, so that you are aware of any challenges</a:t>
            </a:r>
            <a:r>
              <a:rPr lang="en-CA" dirty="0" smtClean="0">
                <a:solidFill>
                  <a:schemeClr val="bg1"/>
                </a:solidFill>
              </a:rPr>
              <a:t>.</a:t>
            </a:r>
            <a:endParaRPr lang="en-CA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Exchange useful contact information that actually reaches people.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>
              <a:solidFill>
                <a:schemeClr val="bg1"/>
              </a:solidFill>
            </a:endParaRPr>
          </a:p>
        </p:txBody>
      </p:sp>
      <p:pic>
        <p:nvPicPr>
          <p:cNvPr id="4" name="Picture 3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108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Understand the Assignment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Review the assignment together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You may want one person in the group to be the “Reader.”  This person becomes an expert on the assignment requirements.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What is the goal of the project (solve, recommend, instruct…)?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Who is the audience for the project (classmates, professor, imaginary client…)?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Are there specific content requirements (at least 3 sub-topics, limited to X field…)?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Are there research &amp; documentation requirements (at least 3 sources, APA documentation…)?</a:t>
            </a:r>
          </a:p>
          <a:p>
            <a:pPr>
              <a:buFont typeface="Arial" panose="020B0604020202020204" pitchFamily="34" charset="0"/>
              <a:buChar char="•"/>
            </a:pPr>
            <a:endParaRPr lang="en-CA" sz="32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4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Organize Your Process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8962" y="1845734"/>
            <a:ext cx="9766717" cy="4023360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Work backwards to create a time line for your project and be sure everyone understands it</a:t>
            </a:r>
            <a:r>
              <a:rPr lang="en-CA" sz="4400" dirty="0" smtClean="0">
                <a:solidFill>
                  <a:schemeClr val="bg1"/>
                </a:solidFill>
              </a:rPr>
              <a:t>.</a:t>
            </a:r>
            <a:endParaRPr lang="en-CA" sz="44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Find out what people are good at</a:t>
            </a:r>
            <a:r>
              <a:rPr lang="en-CA" sz="4400" dirty="0" smtClean="0">
                <a:solidFill>
                  <a:schemeClr val="bg1"/>
                </a:solidFill>
              </a:rPr>
              <a:t>.</a:t>
            </a:r>
            <a:endParaRPr lang="en-CA" sz="4400" dirty="0">
              <a:solidFill>
                <a:schemeClr val="bg1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Assign specific tasks and deadlines; agree on detailed expectations: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</a:rPr>
              <a:t>Example: Claudia will bring research results to the meeting on Mar. 9th at 10am in E111.  She will bring a typed list of exact quotations, along with their references in APA format, on a memory stick in Word format.</a:t>
            </a:r>
          </a:p>
          <a:p>
            <a:endParaRPr lang="en-CA" sz="4400" dirty="0">
              <a:solidFill>
                <a:schemeClr val="bg1"/>
              </a:solidFill>
            </a:endParaRPr>
          </a:p>
        </p:txBody>
      </p:sp>
      <p:pic>
        <p:nvPicPr>
          <p:cNvPr id="4" name="Picture 3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674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The Right People for the Job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365" y="1845734"/>
            <a:ext cx="9859315" cy="4023360"/>
          </a:xfrm>
        </p:spPr>
        <p:txBody>
          <a:bodyPr>
            <a:normAutofit fontScale="55000" lnSpcReduction="20000"/>
          </a:bodyPr>
          <a:lstStyle/>
          <a:p>
            <a:pPr marL="0" indent="0">
              <a:buClr>
                <a:srgbClr val="AC0056"/>
              </a:buClr>
              <a:buNone/>
            </a:pPr>
            <a:r>
              <a:rPr lang="en-CA" sz="3200" dirty="0">
                <a:solidFill>
                  <a:srgbClr val="AC0056"/>
                </a:solidFill>
              </a:rPr>
              <a:t>Detail People: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Researchers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Meticulous, speedy readers, and excellent Googlers; not afraid of learning how to use the databases in Mohawk’s e-Library.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sort through lots of information to find relevant, useful, credible data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be counted on to record the references as info is found 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NOTE:  Procrastinators either shouldn’t do this job or should be aware that their delays will hold up the entire project</a:t>
            </a:r>
            <a:r>
              <a:rPr lang="en-CA" sz="3200" dirty="0" smtClean="0">
                <a:solidFill>
                  <a:schemeClr val="bg1"/>
                </a:solidFill>
              </a:rPr>
              <a:t>.</a:t>
            </a:r>
            <a:endParaRPr lang="en-CA" sz="3200" dirty="0">
              <a:solidFill>
                <a:schemeClr val="bg1"/>
              </a:solidFill>
            </a:endParaRPr>
          </a:p>
          <a:p>
            <a:pPr marL="0" indent="0">
              <a:buClr>
                <a:srgbClr val="AC0056"/>
              </a:buClr>
              <a:buNone/>
            </a:pPr>
            <a:r>
              <a:rPr lang="en-CA" sz="3200" dirty="0" smtClean="0">
                <a:solidFill>
                  <a:srgbClr val="AC0056"/>
                </a:solidFill>
              </a:rPr>
              <a:t>Proofreaders:</a:t>
            </a:r>
            <a:endParaRPr lang="en-CA" sz="3200" dirty="0">
              <a:solidFill>
                <a:srgbClr val="AC0056"/>
              </a:solidFill>
            </a:endParaRP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obsess about spelling and grammar accurately. 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NOTE:  If you don’t have one of these in your group, GET ONE.  (Or… remember the </a:t>
            </a:r>
            <a:r>
              <a:rPr lang="en-CA" sz="3200" dirty="0" smtClean="0">
                <a:solidFill>
                  <a:schemeClr val="bg1"/>
                </a:solidFill>
              </a:rPr>
              <a:t>Writing Centre</a:t>
            </a:r>
            <a:r>
              <a:rPr lang="en-CA" sz="3200" dirty="0">
                <a:solidFill>
                  <a:schemeClr val="bg1"/>
                </a:solidFill>
              </a:rPr>
              <a:t>, room C122 – help is available for this!)</a:t>
            </a: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71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The Right People for the Job (cont.)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 marL="0" indent="0">
              <a:buClr>
                <a:srgbClr val="AC0056"/>
              </a:buClr>
              <a:buNone/>
            </a:pPr>
            <a:r>
              <a:rPr lang="en-CA" dirty="0">
                <a:solidFill>
                  <a:srgbClr val="AC0056"/>
                </a:solidFill>
              </a:rPr>
              <a:t>Big Picture People: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Information Management: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Sees connections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Can select useful data from a pile of research from different sources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Can organize data logically with the overall goal in mind</a:t>
            </a:r>
            <a:r>
              <a:rPr lang="en-CA" dirty="0" smtClean="0">
                <a:solidFill>
                  <a:schemeClr val="bg1"/>
                </a:solidFill>
              </a:rPr>
              <a:t>.</a:t>
            </a:r>
            <a:endParaRPr lang="en-CA" dirty="0">
              <a:solidFill>
                <a:schemeClr val="bg1"/>
              </a:solidFill>
            </a:endParaRPr>
          </a:p>
          <a:p>
            <a:pPr marL="0" indent="0">
              <a:buClr>
                <a:srgbClr val="AC0056"/>
              </a:buClr>
              <a:buNone/>
            </a:pPr>
            <a:r>
              <a:rPr lang="en-CA" dirty="0">
                <a:solidFill>
                  <a:srgbClr val="AC0056"/>
                </a:solidFill>
              </a:rPr>
              <a:t>Editing: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Sees things from the audience’s (and professor’s) point of view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Can see what data needs to be added, cut or changed.  What’s missing or repetitive? 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Can see the logical flow that the audience will experience:  Is anything confusing?  Is this argument logical?</a:t>
            </a:r>
          </a:p>
          <a:p>
            <a:pPr marL="0" indent="0">
              <a:buNone/>
            </a:pPr>
            <a:endParaRPr lang="en-CA" sz="32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28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The Right People for the Job (cont. 2)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7549" y="1845734"/>
            <a:ext cx="10218131" cy="4023360"/>
          </a:xfrm>
        </p:spPr>
        <p:txBody>
          <a:bodyPr>
            <a:normAutofit fontScale="70000" lnSpcReduction="20000"/>
          </a:bodyPr>
          <a:lstStyle/>
          <a:p>
            <a:pPr marL="0" indent="0">
              <a:buClr>
                <a:srgbClr val="AC0056"/>
              </a:buClr>
              <a:buNone/>
            </a:pPr>
            <a:r>
              <a:rPr lang="en-CA" sz="3400" b="1" dirty="0">
                <a:solidFill>
                  <a:schemeClr val="bg1"/>
                </a:solidFill>
              </a:rPr>
              <a:t>Big Picture + Detail People</a:t>
            </a:r>
          </a:p>
          <a:p>
            <a:pPr marL="0" indent="0">
              <a:buClr>
                <a:srgbClr val="AC0056"/>
              </a:buClr>
              <a:buNone/>
            </a:pPr>
            <a:r>
              <a:rPr lang="en-CA" sz="3200" dirty="0">
                <a:solidFill>
                  <a:srgbClr val="AC0056"/>
                </a:solidFill>
              </a:rPr>
              <a:t>Leader</a:t>
            </a:r>
            <a:r>
              <a:rPr lang="en-CA" sz="3200" dirty="0">
                <a:solidFill>
                  <a:schemeClr val="bg1"/>
                </a:solidFill>
              </a:rPr>
              <a:t>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organize and motivate people.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see the overall progress and connections, and can notice when the details aren’t right.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sz="3200" dirty="0">
              <a:solidFill>
                <a:schemeClr val="bg1"/>
              </a:solidFill>
            </a:endParaRPr>
          </a:p>
          <a:p>
            <a:pPr marL="0" indent="0">
              <a:buClr>
                <a:srgbClr val="AC0056"/>
              </a:buClr>
              <a:buNone/>
            </a:pPr>
            <a:r>
              <a:rPr lang="en-CA" sz="3200" dirty="0">
                <a:solidFill>
                  <a:srgbClr val="AC0056"/>
                </a:solidFill>
              </a:rPr>
              <a:t>Writing</a:t>
            </a:r>
            <a:r>
              <a:rPr lang="en-CA" sz="3200" dirty="0">
                <a:solidFill>
                  <a:schemeClr val="bg1"/>
                </a:solidFill>
              </a:rPr>
              <a:t>: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take organized data and place it into the required format:  paragraph form, PowerPoint slides, etc.  </a:t>
            </a:r>
          </a:p>
          <a:p>
            <a:pPr>
              <a:buClr>
                <a:srgbClr val="AC0056"/>
              </a:buCl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</a:rPr>
              <a:t>Can create introductions, conclusions and transitions between sections of a report so that the whole thing flows seamlessly and logically.</a:t>
            </a:r>
          </a:p>
          <a:p>
            <a:endParaRPr lang="en-CA" sz="32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118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262</TotalTime>
  <Words>1107</Words>
  <Application>Microsoft Office PowerPoint</Application>
  <PresentationFormat>Widescreen</PresentationFormat>
  <Paragraphs>107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Avenir LT Std 35 Light</vt:lpstr>
      <vt:lpstr>Calibri</vt:lpstr>
      <vt:lpstr>Calibri Light</vt:lpstr>
      <vt:lpstr>Retrospect</vt:lpstr>
      <vt:lpstr>Effective Group Projects</vt:lpstr>
      <vt:lpstr>The Path to Group Success</vt:lpstr>
      <vt:lpstr>Know Your Group</vt:lpstr>
      <vt:lpstr>Know Your Group (cont.)</vt:lpstr>
      <vt:lpstr>Understand the Assignment</vt:lpstr>
      <vt:lpstr>Organize Your Process</vt:lpstr>
      <vt:lpstr>The Right People for the Job</vt:lpstr>
      <vt:lpstr>The Right People for the Job (cont.)</vt:lpstr>
      <vt:lpstr>The Right People for the Job (cont. 2)</vt:lpstr>
      <vt:lpstr>Check Your Progress</vt:lpstr>
      <vt:lpstr>Check Your Progress (cont.)</vt:lpstr>
      <vt:lpstr>Progress: Difficult Situations</vt:lpstr>
      <vt:lpstr>Integrate Your Efforts</vt:lpstr>
      <vt:lpstr>Recap</vt:lpstr>
    </vt:vector>
  </TitlesOfParts>
  <Manager>LSC</Manager>
  <Company>Mohawk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Group Projects</dc:title>
  <dc:subject>Group Projects</dc:subject>
  <dc:creator>Orsi, Anne revision</dc:creator>
  <cp:keywords>Effective, group, projects</cp:keywords>
  <cp:lastModifiedBy>Brajic, Tina</cp:lastModifiedBy>
  <cp:revision>44</cp:revision>
  <dcterms:created xsi:type="dcterms:W3CDTF">2017-03-31T14:51:23Z</dcterms:created>
  <dcterms:modified xsi:type="dcterms:W3CDTF">2017-08-22T14:39:39Z</dcterms:modified>
  <cp:category>Writing Centre</cp:category>
</cp:coreProperties>
</file>