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AC005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05" autoAdjust="0"/>
  </p:normalViewPr>
  <p:slideViewPr>
    <p:cSldViewPr snapToGrid="0">
      <p:cViewPr varScale="1">
        <p:scale>
          <a:sx n="27" d="100"/>
          <a:sy n="27" d="100"/>
        </p:scale>
        <p:origin x="78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F1B2D-F1A2-4C12-A8FB-824C2853E19A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72176-E760-4495-8610-DE82C0D4A4B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787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7471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139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1269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165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700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08090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98085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9217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323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4337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130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021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5731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5543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25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4633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CA" altLang="en-US" dirty="0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72176-E760-4495-8610-DE82C0D4A4B3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691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73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663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28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214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7773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9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91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54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749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760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04FD83-21A8-46F2-8000-19BB717FCA2E}" type="datetimeFigureOut">
              <a:rPr lang="en-CA" smtClean="0"/>
              <a:t>07/04/2017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D35271-9033-44E0-8F87-A1735CF60A0B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89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6600" dirty="0" smtClean="0">
                <a:solidFill>
                  <a:schemeClr val="bg1"/>
                </a:solidFill>
              </a:rPr>
              <a:t>The Elevator Speech</a:t>
            </a:r>
            <a:endParaRPr lang="en-CA" sz="6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8530507" cy="1143000"/>
          </a:xfrm>
        </p:spPr>
        <p:txBody>
          <a:bodyPr/>
          <a:lstStyle/>
          <a:p>
            <a:r>
              <a:rPr lang="en-CA" dirty="0"/>
              <a:t>Developed for the Communications </a:t>
            </a:r>
            <a:r>
              <a:rPr lang="en-CA" dirty="0" smtClean="0"/>
              <a:t>Centre</a:t>
            </a:r>
            <a:r>
              <a:rPr lang="en-US" b="1" dirty="0" smtClean="0"/>
              <a:t> </a:t>
            </a:r>
            <a:r>
              <a:rPr lang="en-US" b="1" dirty="0"/>
              <a:t>by </a:t>
            </a:r>
            <a:r>
              <a:rPr lang="en-US" b="1" dirty="0" err="1"/>
              <a:t>Shantal</a:t>
            </a:r>
            <a:r>
              <a:rPr lang="en-US" b="1" dirty="0"/>
              <a:t> Woolsey, 2009</a:t>
            </a:r>
          </a:p>
          <a:p>
            <a:endParaRPr lang="en-CA" dirty="0"/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457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Sound Bites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600" dirty="0">
                <a:solidFill>
                  <a:schemeClr val="bg1"/>
                </a:solidFill>
              </a:rPr>
              <a:t>Short, 15-30 second Elevator Speeches are referred to as “Sound Bites”. You would use your Sound Bite in situations where you are meeting a lot of people and probably not spending a great deal of time with any one of them.</a:t>
            </a:r>
          </a:p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600" dirty="0">
                <a:solidFill>
                  <a:schemeClr val="bg1"/>
                </a:solidFill>
              </a:rPr>
              <a:t>The trick is to make your Sound Bite so intriguing that people will want to spend more time talking with you.</a:t>
            </a:r>
          </a:p>
          <a:p>
            <a:pPr marL="292608" lvl="1" indent="0">
              <a:buNone/>
            </a:pPr>
            <a:endParaRPr lang="en-CA" sz="28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24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Sound Bites (cont.)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At its most basic level, the Sound Bite’s structure is: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Hi, my name is __________. I’m in the _________ field, and I’m looking to _______.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The last blank would be filled in with your current career aspiration, whether it is to stay within your field and move up or move into a different career.</a:t>
            </a: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008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Sound Bites (cont. 2)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A college student or new graduate might add the following to the basic structure:</a:t>
            </a:r>
          </a:p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endParaRPr lang="en-CA" sz="4000" dirty="0">
              <a:solidFill>
                <a:schemeClr val="bg1"/>
              </a:solidFill>
            </a:endParaRPr>
          </a:p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Hi, my name is _________. I will be graduating/I just graduated from _________ with a (diploma/degree) in ___________. I’m looking to ____________.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97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Sound Bites (cont. 3)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You can stick with the Sound Bite’s basic structure and see where it takes you. It may not take you very far because it lacks two things: a “hook” and a request for action.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If you add an element of intrigue – a “hook”— by incorporating your ‘unique selling proposition’, the ensuing conversation has considerable potential.</a:t>
            </a:r>
          </a:p>
          <a:p>
            <a:endParaRPr lang="en-CA" dirty="0"/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64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Example One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97999"/>
            <a:ext cx="10058399" cy="4023360"/>
          </a:xfrm>
        </p:spPr>
        <p:txBody>
          <a:bodyPr>
            <a:noAutofit/>
          </a:bodyPr>
          <a:lstStyle/>
          <a:p>
            <a:pPr marL="749808" lvl="1" indent="-457200"/>
            <a:r>
              <a:rPr lang="en-CA" sz="3000" b="1" dirty="0">
                <a:solidFill>
                  <a:schemeClr val="bg1"/>
                </a:solidFill>
              </a:rPr>
              <a:t>Networker </a:t>
            </a:r>
            <a:r>
              <a:rPr lang="en-CA" sz="3000" b="1" dirty="0" smtClean="0">
                <a:solidFill>
                  <a:schemeClr val="bg1"/>
                </a:solidFill>
              </a:rPr>
              <a:t>1</a:t>
            </a:r>
            <a:r>
              <a:rPr lang="en-CA" sz="3000" dirty="0" smtClean="0">
                <a:solidFill>
                  <a:schemeClr val="bg1"/>
                </a:solidFill>
              </a:rPr>
              <a:t>: Hi</a:t>
            </a:r>
            <a:r>
              <a:rPr lang="en-CA" sz="3000" dirty="0">
                <a:solidFill>
                  <a:schemeClr val="bg1"/>
                </a:solidFill>
              </a:rPr>
              <a:t>, my name is Pat Southwick. I make dreams come true.</a:t>
            </a:r>
          </a:p>
          <a:p>
            <a:pPr marL="749808" lvl="1" indent="-457200"/>
            <a:r>
              <a:rPr lang="en-CA" sz="3000" b="1" dirty="0">
                <a:solidFill>
                  <a:schemeClr val="bg1"/>
                </a:solidFill>
              </a:rPr>
              <a:t>Networker </a:t>
            </a:r>
            <a:r>
              <a:rPr lang="en-CA" sz="3000" b="1" dirty="0" smtClean="0">
                <a:solidFill>
                  <a:schemeClr val="bg1"/>
                </a:solidFill>
              </a:rPr>
              <a:t>2: </a:t>
            </a:r>
            <a:r>
              <a:rPr lang="en-CA" sz="3000" dirty="0" smtClean="0">
                <a:solidFill>
                  <a:schemeClr val="bg1"/>
                </a:solidFill>
              </a:rPr>
              <a:t>How </a:t>
            </a:r>
            <a:r>
              <a:rPr lang="en-CA" sz="3000" dirty="0">
                <a:solidFill>
                  <a:schemeClr val="bg1"/>
                </a:solidFill>
              </a:rPr>
              <a:t>do you do that?</a:t>
            </a:r>
          </a:p>
          <a:p>
            <a:pPr marL="749808" lvl="1" indent="-457200"/>
            <a:r>
              <a:rPr lang="en-CA" sz="3000" b="1" dirty="0">
                <a:solidFill>
                  <a:schemeClr val="bg1"/>
                </a:solidFill>
              </a:rPr>
              <a:t>Networker </a:t>
            </a:r>
            <a:r>
              <a:rPr lang="en-CA" sz="3000" b="1" dirty="0" smtClean="0">
                <a:solidFill>
                  <a:schemeClr val="bg1"/>
                </a:solidFill>
              </a:rPr>
              <a:t>1: </a:t>
            </a:r>
            <a:r>
              <a:rPr lang="en-CA" sz="3000" dirty="0" smtClean="0">
                <a:solidFill>
                  <a:schemeClr val="bg1"/>
                </a:solidFill>
              </a:rPr>
              <a:t>I’m </a:t>
            </a:r>
            <a:r>
              <a:rPr lang="en-CA" sz="3000" dirty="0">
                <a:solidFill>
                  <a:schemeClr val="bg1"/>
                </a:solidFill>
              </a:rPr>
              <a:t>a wedding planner. I plan dream weddings for couples. I’ve been working for myself, but I’d like to get in with one of the big resorts that hosts weddings.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424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Example Two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b="1" dirty="0" smtClean="0">
                <a:solidFill>
                  <a:schemeClr val="bg1"/>
                </a:solidFill>
              </a:rPr>
              <a:t>Networker 1</a:t>
            </a:r>
            <a:r>
              <a:rPr lang="en-CA" sz="4000" dirty="0" smtClean="0">
                <a:solidFill>
                  <a:schemeClr val="bg1"/>
                </a:solidFill>
              </a:rPr>
              <a:t>: Hi</a:t>
            </a:r>
            <a:r>
              <a:rPr lang="en-CA" sz="4000" dirty="0">
                <a:solidFill>
                  <a:schemeClr val="bg1"/>
                </a:solidFill>
              </a:rPr>
              <a:t>, my name is Sam Watson. I’m responsible for this country’s future.</a:t>
            </a:r>
          </a:p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b="1" dirty="0">
                <a:solidFill>
                  <a:schemeClr val="bg1"/>
                </a:solidFill>
              </a:rPr>
              <a:t>Networker </a:t>
            </a:r>
            <a:r>
              <a:rPr lang="en-CA" sz="4000" b="1" dirty="0" smtClean="0">
                <a:solidFill>
                  <a:schemeClr val="bg1"/>
                </a:solidFill>
              </a:rPr>
              <a:t>2</a:t>
            </a:r>
            <a:r>
              <a:rPr lang="en-CA" sz="4000" dirty="0" smtClean="0">
                <a:solidFill>
                  <a:schemeClr val="bg1"/>
                </a:solidFill>
              </a:rPr>
              <a:t>: This </a:t>
            </a:r>
            <a:r>
              <a:rPr lang="en-CA" sz="4000" dirty="0">
                <a:solidFill>
                  <a:schemeClr val="bg1"/>
                </a:solidFill>
              </a:rPr>
              <a:t>I’ve got to hear about!</a:t>
            </a:r>
          </a:p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b="1" dirty="0">
                <a:solidFill>
                  <a:schemeClr val="bg1"/>
                </a:solidFill>
              </a:rPr>
              <a:t>Networker </a:t>
            </a:r>
            <a:r>
              <a:rPr lang="en-CA" sz="4000" b="1" dirty="0" smtClean="0">
                <a:solidFill>
                  <a:schemeClr val="bg1"/>
                </a:solidFill>
              </a:rPr>
              <a:t>1</a:t>
            </a:r>
            <a:r>
              <a:rPr lang="en-CA" sz="4000" dirty="0" smtClean="0">
                <a:solidFill>
                  <a:schemeClr val="bg1"/>
                </a:solidFill>
              </a:rPr>
              <a:t>: I’m </a:t>
            </a:r>
            <a:r>
              <a:rPr lang="en-CA" sz="4000" dirty="0">
                <a:solidFill>
                  <a:schemeClr val="bg1"/>
                </a:solidFill>
              </a:rPr>
              <a:t>a teacher! I love shaping the minds of the next generation, but I’m also interested in getting into corporate training. 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19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Now you try!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bg1"/>
                </a:solidFill>
              </a:rPr>
              <a:t>Who am I? (introduce yourself)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bg1"/>
                </a:solidFill>
              </a:rPr>
              <a:t>What business/field/industry am I in? (Identify yourself in terms of a job function or contribution. What do you do?)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bg1"/>
                </a:solidFill>
              </a:rPr>
              <a:t>What group of people do I service? (be specific – do you have a niche?) What position am I in? In what capacity do I serve?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bg1"/>
                </a:solidFill>
              </a:rPr>
              <a:t>What makes me different from the competition? (Develop a statement of the primary differentiation of yourself. The differentiation is the single most important thing that sets you apart from the competition.)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chemeClr val="bg1"/>
                </a:solidFill>
              </a:rPr>
              <a:t>What benefits do my customers derive from my services? What benefits can employers derive from my skills based on my proven accomplishments?</a:t>
            </a:r>
          </a:p>
          <a:p>
            <a:pPr marL="749808" lvl="1" indent="-457200">
              <a:buFont typeface="Arial" panose="020B0604020202020204" pitchFamily="34" charset="0"/>
              <a:buChar char="•"/>
            </a:pPr>
            <a:endParaRPr lang="en-CA" sz="24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26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217046"/>
            <a:ext cx="10058400" cy="1450757"/>
          </a:xfrm>
        </p:spPr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References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Hansen, Katharine. Fantastic Formulas for Composing Elevator Speeches. Retrieved February, 2, 2009, from: http://www.quintcareers.com/writing_elevator_speeches.html</a:t>
            </a:r>
          </a:p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Hansen, Katharine. The Elevator Speech is the Swiss Army Knife of Job-Search Tools. Retrieved February 2, 2009, from:</a:t>
            </a:r>
          </a:p>
          <a:p>
            <a:pPr marL="292608" lvl="1" indent="0">
              <a:buNone/>
            </a:pPr>
            <a:r>
              <a:rPr lang="en-CA" sz="3000" dirty="0">
                <a:solidFill>
                  <a:schemeClr val="bg1"/>
                </a:solidFill>
              </a:rPr>
              <a:t>	http://www.quintcareers.com/writing_elevator_speeches.html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62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“Elevator Speech”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7280" y="1737360"/>
            <a:ext cx="99750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Is a tool used by job-seekers and for organizations and individuals with products and services to sell. </a:t>
            </a:r>
            <a:endParaRPr lang="en-CA" sz="2800" dirty="0" smtClean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CA" sz="2800" dirty="0">
              <a:solidFill>
                <a:schemeClr val="bg1"/>
              </a:solidFill>
              <a:latin typeface="Avenir LT Std 35 Light" panose="020B0402020203020204" pitchFamily="34" charset="0"/>
            </a:endParaRPr>
          </a:p>
          <a:p>
            <a: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CA" sz="28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Gives your audience the “who, what, and why” in about a minute – the length of time it takes to ride from the top to the bottom of a building in an elevator.</a:t>
            </a:r>
          </a:p>
        </p:txBody>
      </p:sp>
      <p:pic>
        <p:nvPicPr>
          <p:cNvPr id="6" name="Picture 5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37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chemeClr val="bg1"/>
                </a:solidFill>
              </a:rPr>
              <a:t>The “Elevator Speech” is an effective tool that can be used in any number of situations:</a:t>
            </a:r>
            <a:endParaRPr lang="en-CA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events designed specifically for networking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casual networking opportunities we encounter nearly every day – the kids’ soccer games, plane flights, waiting in line to buy tickets,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career or job fairs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cold calls to employers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cold calls to absent employers – leaving your Elevator Speech in the form of a voicemail message virtually guarantees the employer will call back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(Assuming your speech is sufficiently compelling, call after hours when you know for sure you will get the employer’s voicemail)</a:t>
            </a:r>
          </a:p>
          <a:p>
            <a:endParaRPr lang="en-CA" dirty="0"/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09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87407" y="335707"/>
            <a:ext cx="10058400" cy="1968581"/>
          </a:xfrm>
        </p:spPr>
        <p:txBody>
          <a:bodyPr/>
          <a:lstStyle/>
          <a:p>
            <a:r>
              <a:rPr lang="en-CA" dirty="0">
                <a:solidFill>
                  <a:schemeClr val="bg1"/>
                </a:solidFill>
                <a:latin typeface="Avenir LT Std 35 Light" panose="020B0402020203020204" pitchFamily="34" charset="0"/>
              </a:rPr>
              <a:t>More on the “Elevator Speech”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407" y="1810512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Opportunities within your own company to talk with higher-ups, let them know you’re doing a great job, and position you for promotion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Job interviews, where the Elevator Speech can provide the answer to at least two common interview questions: “Tell me about yourself” and “Why should I hire you?”</a:t>
            </a:r>
          </a:p>
          <a:p>
            <a:pPr lvl="1">
              <a:buClr>
                <a:srgbClr val="AC0056"/>
              </a:buClr>
              <a:buFont typeface="Arial" panose="020B0604020202020204" pitchFamily="34" charset="0"/>
              <a:buChar char="•"/>
            </a:pPr>
            <a:endParaRPr lang="en-CA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CA" dirty="0">
              <a:solidFill>
                <a:schemeClr val="bg1"/>
              </a:solidFill>
            </a:endParaRPr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108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Outline your elevator speech using these questions:</a:t>
            </a:r>
            <a:endParaRPr lang="en-CA" b="1" dirty="0">
              <a:solidFill>
                <a:srgbClr val="FF66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7280" y="2208231"/>
            <a:ext cx="102694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Who am I?</a:t>
            </a:r>
          </a:p>
          <a:p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What do I offer?</a:t>
            </a:r>
          </a:p>
          <a:p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What problem is solved?</a:t>
            </a:r>
          </a:p>
          <a:p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What are the main contributions I can make?</a:t>
            </a:r>
          </a:p>
          <a:p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What should the listener do as a result of hearing this?</a:t>
            </a:r>
          </a:p>
        </p:txBody>
      </p:sp>
      <p:sp>
        <p:nvSpPr>
          <p:cNvPr id="7" name="TextBox 8"/>
          <p:cNvSpPr txBox="1">
            <a:spLocks noChangeArrowheads="1"/>
          </p:cNvSpPr>
          <p:nvPr/>
        </p:nvSpPr>
        <p:spPr bwMode="auto">
          <a:xfrm>
            <a:off x="515816" y="5638113"/>
            <a:ext cx="3236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latin typeface="Georgia" panose="02040502050405020303" pitchFamily="18" charset="0"/>
              </a:rPr>
              <a:t>Example retrieved from: http://www.senecac.on.ca/library/OLD/Research_Help/Citing_Sources/apa_images/apaInTextUnknownAuth.gif</a:t>
            </a: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4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Things to Remember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Know your audience.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Employ a “You Attitude”.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44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Stress your benefit to the listener and touch on how you’re better than the competition.</a:t>
            </a:r>
          </a:p>
          <a:p>
            <a:endParaRPr lang="en-CA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34462" y="5868988"/>
            <a:ext cx="32369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>
                <a:latin typeface="Georgia" panose="02040502050405020303" pitchFamily="18" charset="0"/>
              </a:rPr>
              <a:t>Example retrieved from: About.Com/Reference pages in APA format http://0.tqn.com/d/psychology/1/0/m/8/references2.jpg</a:t>
            </a:r>
          </a:p>
        </p:txBody>
      </p:sp>
      <p:pic>
        <p:nvPicPr>
          <p:cNvPr id="4" name="Picture 3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67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The Elevator Speech (cont.)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This principle encompasses many names: “unique selling proposition”, “value proposition”, benefit statement, competitive advantage, deliverables, differentiation…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3200" dirty="0">
                <a:solidFill>
                  <a:schemeClr val="bg1"/>
                </a:solidFill>
                <a:latin typeface="Avenir LT Std 35 Light" panose="020B0402020203020204" pitchFamily="34" charset="0"/>
              </a:rPr>
              <a:t>The bottom line is the same: what can you bring to the employer, and how can you do it better than anyone else?</a:t>
            </a:r>
          </a:p>
          <a:p>
            <a:endParaRPr lang="en-CA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7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Know Yourself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Be sure to include:</a:t>
            </a:r>
          </a:p>
          <a:p>
            <a:pPr lvl="1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800" dirty="0">
                <a:solidFill>
                  <a:schemeClr val="bg1"/>
                </a:solidFill>
              </a:rPr>
              <a:t> key strengths </a:t>
            </a:r>
          </a:p>
          <a:p>
            <a:pPr lvl="1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800" dirty="0">
                <a:solidFill>
                  <a:schemeClr val="bg1"/>
                </a:solidFill>
              </a:rPr>
              <a:t>adjectives that describe you </a:t>
            </a:r>
          </a:p>
          <a:p>
            <a:pPr lvl="1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800" dirty="0">
                <a:solidFill>
                  <a:schemeClr val="bg1"/>
                </a:solidFill>
              </a:rPr>
              <a:t>a description of what you are trying to let others know about you </a:t>
            </a:r>
          </a:p>
          <a:p>
            <a:pPr lvl="1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3800" dirty="0">
                <a:solidFill>
                  <a:schemeClr val="bg1"/>
                </a:solidFill>
              </a:rPr>
              <a:t>a statement of your interest in the company or industry the person (audience) represents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28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chemeClr val="bg1"/>
                </a:solidFill>
              </a:rPr>
              <a:t>Try to answer:</a:t>
            </a:r>
            <a:endParaRPr lang="en-C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1" y="1897999"/>
            <a:ext cx="9822776" cy="4023360"/>
          </a:xfrm>
        </p:spPr>
        <p:txBody>
          <a:bodyPr>
            <a:noAutofit/>
          </a:bodyPr>
          <a:lstStyle/>
          <a:p>
            <a:pPr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en-CA" sz="4000" dirty="0">
                <a:solidFill>
                  <a:schemeClr val="bg1"/>
                </a:solidFill>
              </a:rPr>
              <a:t>The listener’s unspoken question is: “Why should I do business with/hire you?”</a:t>
            </a:r>
          </a:p>
          <a:p>
            <a:pPr marL="292608" lvl="1" indent="0">
              <a:buNone/>
            </a:pPr>
            <a:endParaRPr lang="en-CA" sz="3000" dirty="0">
              <a:solidFill>
                <a:schemeClr val="bg1"/>
              </a:solidFill>
            </a:endParaRPr>
          </a:p>
        </p:txBody>
      </p:sp>
      <p:pic>
        <p:nvPicPr>
          <p:cNvPr id="5" name="Picture 4" title="Mohawk College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0558" y="6381750"/>
            <a:ext cx="235267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8709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323</TotalTime>
  <Words>1020</Words>
  <Application>Microsoft Office PowerPoint</Application>
  <PresentationFormat>Widescreen</PresentationFormat>
  <Paragraphs>90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Avenir LT Std 35 Light</vt:lpstr>
      <vt:lpstr>Calibri</vt:lpstr>
      <vt:lpstr>Calibri Light</vt:lpstr>
      <vt:lpstr>Georgia</vt:lpstr>
      <vt:lpstr>Retrospect</vt:lpstr>
      <vt:lpstr>The Elevator Speech</vt:lpstr>
      <vt:lpstr>The “Elevator Speech”</vt:lpstr>
      <vt:lpstr>The “Elevator Speech” is an effective tool that can be used in any number of situations:</vt:lpstr>
      <vt:lpstr>More on the “Elevator Speech” </vt:lpstr>
      <vt:lpstr>Outline your elevator speech using these questions:</vt:lpstr>
      <vt:lpstr>Things to Remember</vt:lpstr>
      <vt:lpstr>The Elevator Speech (cont.)</vt:lpstr>
      <vt:lpstr>Know Yourself</vt:lpstr>
      <vt:lpstr>Try to answer:</vt:lpstr>
      <vt:lpstr>Sound Bites</vt:lpstr>
      <vt:lpstr>Sound Bites (cont.)</vt:lpstr>
      <vt:lpstr>Sound Bites (cont. 2)</vt:lpstr>
      <vt:lpstr>Sound Bites (cont. 3)</vt:lpstr>
      <vt:lpstr>Example One</vt:lpstr>
      <vt:lpstr>Example Two</vt:lpstr>
      <vt:lpstr>Now you try!</vt:lpstr>
      <vt:lpstr>References</vt:lpstr>
    </vt:vector>
  </TitlesOfParts>
  <Manager>LSC</Manager>
  <Company>Mohawk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Speaking - The Elevator</dc:title>
  <dc:subject>Public Speaking</dc:subject>
  <dc:creator>Orsi, Anne revision</dc:creator>
  <cp:keywords>public, speaking, elevator</cp:keywords>
  <cp:lastModifiedBy>Peer Tutor</cp:lastModifiedBy>
  <cp:revision>58</cp:revision>
  <dcterms:created xsi:type="dcterms:W3CDTF">2017-03-31T14:51:23Z</dcterms:created>
  <dcterms:modified xsi:type="dcterms:W3CDTF">2017-04-07T15:59:22Z</dcterms:modified>
  <cp:category>Writing Centre</cp:category>
</cp:coreProperties>
</file>